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a3a06fdb134a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2eefdaa47b438c"/>
  </p:sldMasterIdLst>
  <p:sldIdLst>
    <p:sldId xmlns:r="http://schemas.openxmlformats.org/officeDocument/2006/relationships" id="256" r:id="R2ef70ab52d2a4734"/>
    <p:sldId xmlns:r="http://schemas.openxmlformats.org/officeDocument/2006/relationships" id="257" r:id="R23b6eb8daa624438"/>
    <p:sldId xmlns:r="http://schemas.openxmlformats.org/officeDocument/2006/relationships" id="258" r:id="Rb1cb7586001a41f9"/>
    <p:sldId xmlns:r="http://schemas.openxmlformats.org/officeDocument/2006/relationships" id="259" r:id="R4f91f294ea6c41e4"/>
    <p:sldId xmlns:r="http://schemas.openxmlformats.org/officeDocument/2006/relationships" id="260" r:id="R4dfeec1f46f94e8e"/>
    <p:sldId xmlns:r="http://schemas.openxmlformats.org/officeDocument/2006/relationships" id="261" r:id="R6fa47054d2a34d91"/>
    <p:sldId xmlns:r="http://schemas.openxmlformats.org/officeDocument/2006/relationships" id="262" r:id="Rdda56da1a9e745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2eefdaa47b438c" /><Relationship Type="http://schemas.openxmlformats.org/officeDocument/2006/relationships/slide" Target="/ppt/slides/slide1.xml" Id="R2ef70ab52d2a4734" /><Relationship Type="http://schemas.openxmlformats.org/officeDocument/2006/relationships/slide" Target="/ppt/slides/slide2.xml" Id="R23b6eb8daa624438" /><Relationship Type="http://schemas.openxmlformats.org/officeDocument/2006/relationships/slide" Target="/ppt/slides/slide3.xml" Id="Rb1cb7586001a41f9" /><Relationship Type="http://schemas.openxmlformats.org/officeDocument/2006/relationships/slide" Target="/ppt/slides/slide4.xml" Id="R4f91f294ea6c41e4" /><Relationship Type="http://schemas.openxmlformats.org/officeDocument/2006/relationships/slide" Target="/ppt/slides/slide5.xml" Id="R4dfeec1f46f94e8e" /><Relationship Type="http://schemas.openxmlformats.org/officeDocument/2006/relationships/slide" Target="/ppt/slides/slide6.xml" Id="R6fa47054d2a34d91" /><Relationship Type="http://schemas.openxmlformats.org/officeDocument/2006/relationships/slide" Target="/ppt/slides/slide7.xml" Id="Rdda56da1a9e745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a58c9930b945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5a2534fcd49e3" /><Relationship Type="http://schemas.openxmlformats.org/officeDocument/2006/relationships/theme" Target="/ppt/slideMasters/theme/theme1.xml" Id="Rc1edd7a0fd1246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b5a2534fcd49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740fc4da54e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94d792f514e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d15a9bc6f48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16ae495e540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b2147daa347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26ea7b4b74c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809d5574a4b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CHIVIRICO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CHIVIRICO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CHIVIRICO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CHIVIRICO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CHIVIRICO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CHIVIRICO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−437 134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12 337 872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12 430 191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CHIVIRICO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ROSENBORG GEIR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CHIVIRICO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03 53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990 260 664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CHIVIRICO AS</a:t>
            </a:r>
          </a:p>
        </p:txBody>
      </p:sp>
    </p:spTree>
  </p:cSld>
  <p:clrMapOvr>
    <a:masterClrMapping xmlns:a="http://schemas.openxmlformats.org/drawingml/2006/main"/>
  </p:clrMapOvr>
</p:sld>
</file>