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a69768d5c04a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db331d0be74f5c"/>
  </p:sldMasterIdLst>
  <p:sldIdLst>
    <p:sldId xmlns:r="http://schemas.openxmlformats.org/officeDocument/2006/relationships" id="256" r:id="Rc2e9671fa85d4709"/>
    <p:sldId xmlns:r="http://schemas.openxmlformats.org/officeDocument/2006/relationships" id="257" r:id="R725bcb3b107a49fa"/>
    <p:sldId xmlns:r="http://schemas.openxmlformats.org/officeDocument/2006/relationships" id="258" r:id="R549bd410a37048a8"/>
    <p:sldId xmlns:r="http://schemas.openxmlformats.org/officeDocument/2006/relationships" id="259" r:id="Re2cdd51a775a480a"/>
    <p:sldId xmlns:r="http://schemas.openxmlformats.org/officeDocument/2006/relationships" id="260" r:id="Rf1a2cc37fe5c4043"/>
    <p:sldId xmlns:r="http://schemas.openxmlformats.org/officeDocument/2006/relationships" id="261" r:id="Rd345f0f8856942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b331d0be74f5c" /><Relationship Type="http://schemas.openxmlformats.org/officeDocument/2006/relationships/slide" Target="/ppt/slides/slide1.xml" Id="Rc2e9671fa85d4709" /><Relationship Type="http://schemas.openxmlformats.org/officeDocument/2006/relationships/slide" Target="/ppt/slides/slide2.xml" Id="R725bcb3b107a49fa" /><Relationship Type="http://schemas.openxmlformats.org/officeDocument/2006/relationships/slide" Target="/ppt/slides/slide3.xml" Id="R549bd410a37048a8" /><Relationship Type="http://schemas.openxmlformats.org/officeDocument/2006/relationships/slide" Target="/ppt/slides/slide4.xml" Id="Re2cdd51a775a480a" /><Relationship Type="http://schemas.openxmlformats.org/officeDocument/2006/relationships/slide" Target="/ppt/slides/slide5.xml" Id="Rf1a2cc37fe5c4043" /><Relationship Type="http://schemas.openxmlformats.org/officeDocument/2006/relationships/slide" Target="/ppt/slides/slide6.xml" Id="Rd345f0f8856942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c50e636f54f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4e6b36e534bea" /><Relationship Type="http://schemas.openxmlformats.org/officeDocument/2006/relationships/theme" Target="/ppt/slideMasters/theme/theme1.xml" Id="Rc759d4d48bb547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4e6b36e534b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9a3f245ab41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0b32b7b804e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d8040a7f741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edc286d8b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876d2052a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3a3eea4364f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FLEKKEFJORD KLÆR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FLEKKEFJORD KLÆR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HELGE GORDON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GORDON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990 276 293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FLEKKEFJORD KLÆR AS</a:t>
            </a:r>
          </a:p>
        </p:txBody>
      </p:sp>
    </p:spTree>
  </p:cSld>
  <p:clrMapOvr>
    <a:masterClrMapping xmlns:a="http://schemas.openxmlformats.org/drawingml/2006/main"/>
  </p:clrMapOvr>
</p:sld>
</file>