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299653236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fe60180f74efe"/>
  </p:sldMasterIdLst>
  <p:sldIdLst>
    <p:sldId xmlns:r="http://schemas.openxmlformats.org/officeDocument/2006/relationships" id="256" r:id="R019a5433878d45d8"/>
    <p:sldId xmlns:r="http://schemas.openxmlformats.org/officeDocument/2006/relationships" id="257" r:id="R9ed50bbddc7d41a9"/>
    <p:sldId xmlns:r="http://schemas.openxmlformats.org/officeDocument/2006/relationships" id="258" r:id="R0c4963d8d975478a"/>
    <p:sldId xmlns:r="http://schemas.openxmlformats.org/officeDocument/2006/relationships" id="259" r:id="R79b3cf3806014900"/>
    <p:sldId xmlns:r="http://schemas.openxmlformats.org/officeDocument/2006/relationships" id="260" r:id="R0dcd144d4c1c49fb"/>
    <p:sldId xmlns:r="http://schemas.openxmlformats.org/officeDocument/2006/relationships" id="261" r:id="Rfad341dd52fc4269"/>
    <p:sldId xmlns:r="http://schemas.openxmlformats.org/officeDocument/2006/relationships" id="262" r:id="R2cf2f72efd61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fe60180f74efe" /><Relationship Type="http://schemas.openxmlformats.org/officeDocument/2006/relationships/slide" Target="/ppt/slides/slide1.xml" Id="R019a5433878d45d8" /><Relationship Type="http://schemas.openxmlformats.org/officeDocument/2006/relationships/slide" Target="/ppt/slides/slide2.xml" Id="R9ed50bbddc7d41a9" /><Relationship Type="http://schemas.openxmlformats.org/officeDocument/2006/relationships/slide" Target="/ppt/slides/slide3.xml" Id="R0c4963d8d975478a" /><Relationship Type="http://schemas.openxmlformats.org/officeDocument/2006/relationships/slide" Target="/ppt/slides/slide4.xml" Id="R79b3cf3806014900" /><Relationship Type="http://schemas.openxmlformats.org/officeDocument/2006/relationships/slide" Target="/ppt/slides/slide5.xml" Id="R0dcd144d4c1c49fb" /><Relationship Type="http://schemas.openxmlformats.org/officeDocument/2006/relationships/slide" Target="/ppt/slides/slide6.xml" Id="Rfad341dd52fc4269" /><Relationship Type="http://schemas.openxmlformats.org/officeDocument/2006/relationships/slide" Target="/ppt/slides/slide7.xml" Id="R2cf2f72efd61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4327bc032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910053044ce6" /><Relationship Type="http://schemas.openxmlformats.org/officeDocument/2006/relationships/theme" Target="/ppt/slideMasters/theme/theme1.xml" Id="R8056cabfa81c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4910053044c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9fe55b142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c13569b6c4c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2a8e100b643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36b8fd4a54b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da52ef200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6228c0e2c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5c71b77a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GRINDFLEK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GRINDFLEK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2 636 527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3 797 422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GRINDFLEK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IRENE GRINDFLEK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WESSEL GRINDFLEK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Jessnesvegen 662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vegard@grindflek.no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