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931fbf474247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6c5e69299f44fd"/>
  </p:sldMasterIdLst>
  <p:sldIdLst>
    <p:sldId xmlns:r="http://schemas.openxmlformats.org/officeDocument/2006/relationships" id="256" r:id="R801ed3188c494c6a"/>
    <p:sldId xmlns:r="http://schemas.openxmlformats.org/officeDocument/2006/relationships" id="257" r:id="R2f84fe85eb094d64"/>
    <p:sldId xmlns:r="http://schemas.openxmlformats.org/officeDocument/2006/relationships" id="258" r:id="Rb74cda21015341d7"/>
    <p:sldId xmlns:r="http://schemas.openxmlformats.org/officeDocument/2006/relationships" id="259" r:id="R7c4eaa2e7a644195"/>
    <p:sldId xmlns:r="http://schemas.openxmlformats.org/officeDocument/2006/relationships" id="260" r:id="R35f2807ac2cc475b"/>
    <p:sldId xmlns:r="http://schemas.openxmlformats.org/officeDocument/2006/relationships" id="261" r:id="R65072ff0934748dc"/>
    <p:sldId xmlns:r="http://schemas.openxmlformats.org/officeDocument/2006/relationships" id="262" r:id="R55a7a173314446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6c5e69299f44fd" /><Relationship Type="http://schemas.openxmlformats.org/officeDocument/2006/relationships/slide" Target="/ppt/slides/slide1.xml" Id="R801ed3188c494c6a" /><Relationship Type="http://schemas.openxmlformats.org/officeDocument/2006/relationships/slide" Target="/ppt/slides/slide2.xml" Id="R2f84fe85eb094d64" /><Relationship Type="http://schemas.openxmlformats.org/officeDocument/2006/relationships/slide" Target="/ppt/slides/slide3.xml" Id="Rb74cda21015341d7" /><Relationship Type="http://schemas.openxmlformats.org/officeDocument/2006/relationships/slide" Target="/ppt/slides/slide4.xml" Id="R7c4eaa2e7a644195" /><Relationship Type="http://schemas.openxmlformats.org/officeDocument/2006/relationships/slide" Target="/ppt/slides/slide5.xml" Id="R35f2807ac2cc475b" /><Relationship Type="http://schemas.openxmlformats.org/officeDocument/2006/relationships/slide" Target="/ppt/slides/slide6.xml" Id="R65072ff0934748dc" /><Relationship Type="http://schemas.openxmlformats.org/officeDocument/2006/relationships/slide" Target="/ppt/slides/slide7.xml" Id="R55a7a173314446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e17d5483e94a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1d64267224605" /><Relationship Type="http://schemas.openxmlformats.org/officeDocument/2006/relationships/theme" Target="/ppt/slideMasters/theme/theme1.xml" Id="R8a56f29f7abb4f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81d642672246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066206bb548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6f624994d49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9b881bc0640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ba0e2ed8d49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52cf13f9147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83e37ebb04e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40559234449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GRINDFLEK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GRINDFLEK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GRINDFLEK AS ble etablert [år] og holder til i Furnes.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GRINDFLEK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GRINDFLEK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GRINDFLEK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3 404 186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2 636 527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2 093 726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3 054 848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3 797 422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GRINDFLEK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GRINDFLEK  –  67,0 %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IRENE GRINDFLEK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WESSEL GRINDFLEK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GRINDFLEK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Jessnesvegen 662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2320 Furnes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vegard@grindflek.no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990 279 721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GRINDFLEK AS</a:t>
            </a:r>
          </a:p>
        </p:txBody>
      </p:sp>
    </p:spTree>
  </p:cSld>
  <p:clrMapOvr>
    <a:masterClrMapping xmlns:a="http://schemas.openxmlformats.org/drawingml/2006/main"/>
  </p:clrMapOvr>
</p:sld>
</file>