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6d1ca5482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14b1ada1f4a87"/>
  </p:sldMasterIdLst>
  <p:sldIdLst>
    <p:sldId xmlns:r="http://schemas.openxmlformats.org/officeDocument/2006/relationships" id="256" r:id="Re02a2209e4a94ba3"/>
    <p:sldId xmlns:r="http://schemas.openxmlformats.org/officeDocument/2006/relationships" id="257" r:id="Rddc9c2f8be94405a"/>
    <p:sldId xmlns:r="http://schemas.openxmlformats.org/officeDocument/2006/relationships" id="258" r:id="R2334aa5ead534053"/>
    <p:sldId xmlns:r="http://schemas.openxmlformats.org/officeDocument/2006/relationships" id="259" r:id="R985886ef63514b94"/>
    <p:sldId xmlns:r="http://schemas.openxmlformats.org/officeDocument/2006/relationships" id="260" r:id="R0e057b3c3f254098"/>
    <p:sldId xmlns:r="http://schemas.openxmlformats.org/officeDocument/2006/relationships" id="261" r:id="R9516cf537f14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14b1ada1f4a87" /><Relationship Type="http://schemas.openxmlformats.org/officeDocument/2006/relationships/slide" Target="/ppt/slides/slide1.xml" Id="Re02a2209e4a94ba3" /><Relationship Type="http://schemas.openxmlformats.org/officeDocument/2006/relationships/slide" Target="/ppt/slides/slide2.xml" Id="Rddc9c2f8be94405a" /><Relationship Type="http://schemas.openxmlformats.org/officeDocument/2006/relationships/slide" Target="/ppt/slides/slide3.xml" Id="R2334aa5ead534053" /><Relationship Type="http://schemas.openxmlformats.org/officeDocument/2006/relationships/slide" Target="/ppt/slides/slide4.xml" Id="R985886ef63514b94" /><Relationship Type="http://schemas.openxmlformats.org/officeDocument/2006/relationships/slide" Target="/ppt/slides/slide5.xml" Id="R0e057b3c3f254098" /><Relationship Type="http://schemas.openxmlformats.org/officeDocument/2006/relationships/slide" Target="/ppt/slides/slide6.xml" Id="R9516cf537f14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6db02effa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ba5861d14ca0" /><Relationship Type="http://schemas.openxmlformats.org/officeDocument/2006/relationships/theme" Target="/ppt/slideMasters/theme/theme1.xml" Id="Rf895e14f36eb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3ba5861d1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8c7d7dcc2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3ad20fa5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509883d2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92b164d0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2590f4d3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375625841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