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45fdbe703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61bf6f9494c33"/>
  </p:sldMasterIdLst>
  <p:sldIdLst>
    <p:sldId xmlns:r="http://schemas.openxmlformats.org/officeDocument/2006/relationships" id="256" r:id="Rd5931a358c5247e7"/>
    <p:sldId xmlns:r="http://schemas.openxmlformats.org/officeDocument/2006/relationships" id="257" r:id="Re3aeb41b319b4860"/>
    <p:sldId xmlns:r="http://schemas.openxmlformats.org/officeDocument/2006/relationships" id="258" r:id="Rf0528df8b4004f56"/>
    <p:sldId xmlns:r="http://schemas.openxmlformats.org/officeDocument/2006/relationships" id="259" r:id="Rb99a5442dc994e15"/>
    <p:sldId xmlns:r="http://schemas.openxmlformats.org/officeDocument/2006/relationships" id="260" r:id="R0b4e57fe35e24e78"/>
    <p:sldId xmlns:r="http://schemas.openxmlformats.org/officeDocument/2006/relationships" id="261" r:id="R29e693db34454d9f"/>
    <p:sldId xmlns:r="http://schemas.openxmlformats.org/officeDocument/2006/relationships" id="262" r:id="Rd867e04516af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61bf6f9494c33" /><Relationship Type="http://schemas.openxmlformats.org/officeDocument/2006/relationships/slide" Target="/ppt/slides/slide1.xml" Id="Rd5931a358c5247e7" /><Relationship Type="http://schemas.openxmlformats.org/officeDocument/2006/relationships/slide" Target="/ppt/slides/slide2.xml" Id="Re3aeb41b319b4860" /><Relationship Type="http://schemas.openxmlformats.org/officeDocument/2006/relationships/slide" Target="/ppt/slides/slide3.xml" Id="Rf0528df8b4004f56" /><Relationship Type="http://schemas.openxmlformats.org/officeDocument/2006/relationships/slide" Target="/ppt/slides/slide4.xml" Id="Rb99a5442dc994e15" /><Relationship Type="http://schemas.openxmlformats.org/officeDocument/2006/relationships/slide" Target="/ppt/slides/slide5.xml" Id="R0b4e57fe35e24e78" /><Relationship Type="http://schemas.openxmlformats.org/officeDocument/2006/relationships/slide" Target="/ppt/slides/slide6.xml" Id="R29e693db34454d9f" /><Relationship Type="http://schemas.openxmlformats.org/officeDocument/2006/relationships/slide" Target="/ppt/slides/slide7.xml" Id="Rd867e04516af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670108b19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1cf37c3741f1" /><Relationship Type="http://schemas.openxmlformats.org/officeDocument/2006/relationships/theme" Target="/ppt/slideMasters/theme/theme1.xml" Id="R453dd9c214da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21cf37c37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72887a5f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396d5336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73e5c24c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34f5db18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c3e0fe5dd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fcfda47b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4d8e9106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387 222 000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AS  –  68,1 %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 –  31,9 %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