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9ed717a9d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309a5f9264bca"/>
  </p:sldMasterIdLst>
  <p:sldIdLst>
    <p:sldId xmlns:r="http://schemas.openxmlformats.org/officeDocument/2006/relationships" id="256" r:id="Rd7363e7f89574464"/>
    <p:sldId xmlns:r="http://schemas.openxmlformats.org/officeDocument/2006/relationships" id="257" r:id="Rcee1ad67753c419e"/>
    <p:sldId xmlns:r="http://schemas.openxmlformats.org/officeDocument/2006/relationships" id="258" r:id="R03e2a72899a4477e"/>
    <p:sldId xmlns:r="http://schemas.openxmlformats.org/officeDocument/2006/relationships" id="259" r:id="Rdea88d4ad2744b07"/>
    <p:sldId xmlns:r="http://schemas.openxmlformats.org/officeDocument/2006/relationships" id="260" r:id="R60c2c886a61f47c4"/>
    <p:sldId xmlns:r="http://schemas.openxmlformats.org/officeDocument/2006/relationships" id="261" r:id="Reeb7325eb794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309a5f9264bca" /><Relationship Type="http://schemas.openxmlformats.org/officeDocument/2006/relationships/slide" Target="/ppt/slides/slide1.xml" Id="Rd7363e7f89574464" /><Relationship Type="http://schemas.openxmlformats.org/officeDocument/2006/relationships/slide" Target="/ppt/slides/slide2.xml" Id="Rcee1ad67753c419e" /><Relationship Type="http://schemas.openxmlformats.org/officeDocument/2006/relationships/slide" Target="/ppt/slides/slide3.xml" Id="R03e2a72899a4477e" /><Relationship Type="http://schemas.openxmlformats.org/officeDocument/2006/relationships/slide" Target="/ppt/slides/slide4.xml" Id="Rdea88d4ad2744b07" /><Relationship Type="http://schemas.openxmlformats.org/officeDocument/2006/relationships/slide" Target="/ppt/slides/slide5.xml" Id="R60c2c886a61f47c4" /><Relationship Type="http://schemas.openxmlformats.org/officeDocument/2006/relationships/slide" Target="/ppt/slides/slide6.xml" Id="Reeb7325eb794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1076a330042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8ea7118674e47" /><Relationship Type="http://schemas.openxmlformats.org/officeDocument/2006/relationships/theme" Target="/ppt/slideMasters/theme/theme1.xml" Id="Ra5e38e40763e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8ea711867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ee8442b0a46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d4325bc13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7ba4ed3694d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0f6ef149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ddb5cb03c43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0ba311b35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STH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 TIM HENRIK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STH INVEST AS</a:t>
            </a:r>
          </a:p>
        </p:txBody>
      </p:sp>
    </p:spTree>
  </p:cSld>
  <p:clrMapOvr>
    <a:masterClrMapping xmlns:a="http://schemas.openxmlformats.org/drawingml/2006/main"/>
  </p:clrMapOvr>
</p:sld>
</file>