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dcf0f442164c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b3ed34e82447b9"/>
  </p:sldMasterIdLst>
  <p:sldIdLst>
    <p:sldId xmlns:r="http://schemas.openxmlformats.org/officeDocument/2006/relationships" id="256" r:id="Re99ac9e439764fba"/>
    <p:sldId xmlns:r="http://schemas.openxmlformats.org/officeDocument/2006/relationships" id="257" r:id="Re282efca52134e17"/>
    <p:sldId xmlns:r="http://schemas.openxmlformats.org/officeDocument/2006/relationships" id="258" r:id="Ra33b64c0d78146fa"/>
    <p:sldId xmlns:r="http://schemas.openxmlformats.org/officeDocument/2006/relationships" id="259" r:id="R3cb7335d91284419"/>
    <p:sldId xmlns:r="http://schemas.openxmlformats.org/officeDocument/2006/relationships" id="260" r:id="R9448fb90641449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b3ed34e82447b9" /><Relationship Type="http://schemas.openxmlformats.org/officeDocument/2006/relationships/slide" Target="/ppt/slides/slide1.xml" Id="Re99ac9e439764fba" /><Relationship Type="http://schemas.openxmlformats.org/officeDocument/2006/relationships/slide" Target="/ppt/slides/slide2.xml" Id="Re282efca52134e17" /><Relationship Type="http://schemas.openxmlformats.org/officeDocument/2006/relationships/slide" Target="/ppt/slides/slide3.xml" Id="Ra33b64c0d78146fa" /><Relationship Type="http://schemas.openxmlformats.org/officeDocument/2006/relationships/slide" Target="/ppt/slides/slide4.xml" Id="R3cb7335d91284419" /><Relationship Type="http://schemas.openxmlformats.org/officeDocument/2006/relationships/slide" Target="/ppt/slides/slide5.xml" Id="R9448fb90641449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b39b5b1f5245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e61f97e73d477d" /><Relationship Type="http://schemas.openxmlformats.org/officeDocument/2006/relationships/theme" Target="/ppt/slideMasters/theme/theme1.xml" Id="R17334b23326d42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e61f97e73d47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d54b3e250c4ec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9231140bf46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e964f6317841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11c7c2f5dd44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db1b9a9d1344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GÜNTHER FORLAG LIMITED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GÜNTHER FORLAG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GÜNTHER FORLAG LIMITED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GÜNTHER FORLAG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GÜNTHER FORLAG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GÜNTHER FORLAG LIMITED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990 282 994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GÜNTHER FORLAG LIMITED</a:t>
            </a:r>
          </a:p>
        </p:txBody>
      </p:sp>
    </p:spTree>
  </p:cSld>
  <p:clrMapOvr>
    <a:masterClrMapping xmlns:a="http://schemas.openxmlformats.org/drawingml/2006/main"/>
  </p:clrMapOvr>
</p:sld>
</file>