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3b0a1f93f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310ac8c3842d1"/>
  </p:sldMasterIdLst>
  <p:sldIdLst>
    <p:sldId xmlns:r="http://schemas.openxmlformats.org/officeDocument/2006/relationships" id="256" r:id="R9cf1a40cc2b742f5"/>
    <p:sldId xmlns:r="http://schemas.openxmlformats.org/officeDocument/2006/relationships" id="257" r:id="Rf6502f3d56f84162"/>
    <p:sldId xmlns:r="http://schemas.openxmlformats.org/officeDocument/2006/relationships" id="258" r:id="R36b28ca82cc54f3e"/>
    <p:sldId xmlns:r="http://schemas.openxmlformats.org/officeDocument/2006/relationships" id="259" r:id="Ra436e539f2f34964"/>
    <p:sldId xmlns:r="http://schemas.openxmlformats.org/officeDocument/2006/relationships" id="260" r:id="R9d73696bc6da46c7"/>
    <p:sldId xmlns:r="http://schemas.openxmlformats.org/officeDocument/2006/relationships" id="261" r:id="Racc27b5d06c74104"/>
    <p:sldId xmlns:r="http://schemas.openxmlformats.org/officeDocument/2006/relationships" id="262" r:id="R6576ab889dc1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310ac8c3842d1" /><Relationship Type="http://schemas.openxmlformats.org/officeDocument/2006/relationships/slide" Target="/ppt/slides/slide1.xml" Id="R9cf1a40cc2b742f5" /><Relationship Type="http://schemas.openxmlformats.org/officeDocument/2006/relationships/slide" Target="/ppt/slides/slide2.xml" Id="Rf6502f3d56f84162" /><Relationship Type="http://schemas.openxmlformats.org/officeDocument/2006/relationships/slide" Target="/ppt/slides/slide3.xml" Id="R36b28ca82cc54f3e" /><Relationship Type="http://schemas.openxmlformats.org/officeDocument/2006/relationships/slide" Target="/ppt/slides/slide4.xml" Id="Ra436e539f2f34964" /><Relationship Type="http://schemas.openxmlformats.org/officeDocument/2006/relationships/slide" Target="/ppt/slides/slide5.xml" Id="R9d73696bc6da46c7" /><Relationship Type="http://schemas.openxmlformats.org/officeDocument/2006/relationships/slide" Target="/ppt/slides/slide6.xml" Id="Racc27b5d06c74104" /><Relationship Type="http://schemas.openxmlformats.org/officeDocument/2006/relationships/slide" Target="/ppt/slides/slide7.xml" Id="R6576ab889dc1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5e0cd7f1f40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beec7b5aa4be1" /><Relationship Type="http://schemas.openxmlformats.org/officeDocument/2006/relationships/theme" Target="/ppt/slideMasters/theme/theme1.xml" Id="Rafc13cf0beb748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beec7b5aa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e63bb871b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2eee84579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69f48ccc5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1d68e7cb2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2dbf5e8ea4d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2ac049f8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249661899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LEMICA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LEMICA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19 369 627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20 215 251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NORBERT WALTER HOYER  –  79,0 %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CARLA FRANZISKA HOYER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NORBERT SEBASTIAN HOYER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STIAN HOYER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990 283 672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LEMICA AS</a:t>
            </a:r>
          </a:p>
        </p:txBody>
      </p:sp>
    </p:spTree>
  </p:cSld>
  <p:clrMapOvr>
    <a:masterClrMapping xmlns:a="http://schemas.openxmlformats.org/drawingml/2006/main"/>
  </p:clrMapOvr>
</p:sld>
</file>