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b2938aa075b455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33d64292858493d"/>
  </p:sldMasterIdLst>
  <p:sldIdLst>
    <p:sldId xmlns:r="http://schemas.openxmlformats.org/officeDocument/2006/relationships" id="256" r:id="R1223bba4bfac44b8"/>
    <p:sldId xmlns:r="http://schemas.openxmlformats.org/officeDocument/2006/relationships" id="257" r:id="Rd7afc7e3a7b749e2"/>
    <p:sldId xmlns:r="http://schemas.openxmlformats.org/officeDocument/2006/relationships" id="258" r:id="R0c80660b742041aa"/>
    <p:sldId xmlns:r="http://schemas.openxmlformats.org/officeDocument/2006/relationships" id="259" r:id="R623c737517a742d3"/>
    <p:sldId xmlns:r="http://schemas.openxmlformats.org/officeDocument/2006/relationships" id="260" r:id="Rb39b5186528143b9"/>
    <p:sldId xmlns:r="http://schemas.openxmlformats.org/officeDocument/2006/relationships" id="261" r:id="Rc60c05433dd44175"/>
    <p:sldId xmlns:r="http://schemas.openxmlformats.org/officeDocument/2006/relationships" id="262" r:id="Ra4e015fcaa6b443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3d64292858493d" /><Relationship Type="http://schemas.openxmlformats.org/officeDocument/2006/relationships/slide" Target="/ppt/slides/slide1.xml" Id="R1223bba4bfac44b8" /><Relationship Type="http://schemas.openxmlformats.org/officeDocument/2006/relationships/slide" Target="/ppt/slides/slide2.xml" Id="Rd7afc7e3a7b749e2" /><Relationship Type="http://schemas.openxmlformats.org/officeDocument/2006/relationships/slide" Target="/ppt/slides/slide3.xml" Id="R0c80660b742041aa" /><Relationship Type="http://schemas.openxmlformats.org/officeDocument/2006/relationships/slide" Target="/ppt/slides/slide4.xml" Id="R623c737517a742d3" /><Relationship Type="http://schemas.openxmlformats.org/officeDocument/2006/relationships/slide" Target="/ppt/slides/slide5.xml" Id="Rb39b5186528143b9" /><Relationship Type="http://schemas.openxmlformats.org/officeDocument/2006/relationships/slide" Target="/ppt/slides/slide6.xml" Id="Rc60c05433dd44175" /><Relationship Type="http://schemas.openxmlformats.org/officeDocument/2006/relationships/slide" Target="/ppt/slides/slide7.xml" Id="Ra4e015fcaa6b443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fc648ab57e4ba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84398324f64fbe" /><Relationship Type="http://schemas.openxmlformats.org/officeDocument/2006/relationships/theme" Target="/ppt/slideMasters/theme/theme1.xml" Id="R736a2606950d412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384398324f64fb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34a73e4f4e4c0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da71d2b60e4c7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45fde083cc456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2da00b51bb4ff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d5c02a87444cd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b947abe79c425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c960d879be42a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TRADE SECURITY GROUP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TRADE SECURITY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TRADE SECURITY GROUP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TRADE SECURITY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TRADE SECURITY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TRADE SECURITY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−8 703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−8 678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69 067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69 067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TRADE SECURITY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BÅN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RAUAN INVEST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TRADE SECURITY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990 284 032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TRADE SECURITY GROUP AS</a:t>
            </a:r>
          </a:p>
        </p:txBody>
      </p:sp>
    </p:spTree>
  </p:cSld>
  <p:clrMapOvr>
    <a:masterClrMapping xmlns:a="http://schemas.openxmlformats.org/drawingml/2006/main"/>
  </p:clrMapOvr>
</p:sld>
</file>