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541c42be4d4c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ba0f57fe4e4506"/>
  </p:sldMasterIdLst>
  <p:sldIdLst>
    <p:sldId xmlns:r="http://schemas.openxmlformats.org/officeDocument/2006/relationships" id="256" r:id="R373ab47e11214ce8"/>
    <p:sldId xmlns:r="http://schemas.openxmlformats.org/officeDocument/2006/relationships" id="257" r:id="Refb085df962745a3"/>
    <p:sldId xmlns:r="http://schemas.openxmlformats.org/officeDocument/2006/relationships" id="258" r:id="R6bbc394292004f31"/>
    <p:sldId xmlns:r="http://schemas.openxmlformats.org/officeDocument/2006/relationships" id="259" r:id="R4b89a9b0e50d4b7e"/>
    <p:sldId xmlns:r="http://schemas.openxmlformats.org/officeDocument/2006/relationships" id="260" r:id="R8a8bb57b7b9d4b06"/>
    <p:sldId xmlns:r="http://schemas.openxmlformats.org/officeDocument/2006/relationships" id="261" r:id="R9e7e16df39f64634"/>
    <p:sldId xmlns:r="http://schemas.openxmlformats.org/officeDocument/2006/relationships" id="262" r:id="R850031a076e040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ba0f57fe4e4506" /><Relationship Type="http://schemas.openxmlformats.org/officeDocument/2006/relationships/slide" Target="/ppt/slides/slide1.xml" Id="R373ab47e11214ce8" /><Relationship Type="http://schemas.openxmlformats.org/officeDocument/2006/relationships/slide" Target="/ppt/slides/slide2.xml" Id="Refb085df962745a3" /><Relationship Type="http://schemas.openxmlformats.org/officeDocument/2006/relationships/slide" Target="/ppt/slides/slide3.xml" Id="R6bbc394292004f31" /><Relationship Type="http://schemas.openxmlformats.org/officeDocument/2006/relationships/slide" Target="/ppt/slides/slide4.xml" Id="R4b89a9b0e50d4b7e" /><Relationship Type="http://schemas.openxmlformats.org/officeDocument/2006/relationships/slide" Target="/ppt/slides/slide5.xml" Id="R8a8bb57b7b9d4b06" /><Relationship Type="http://schemas.openxmlformats.org/officeDocument/2006/relationships/slide" Target="/ppt/slides/slide6.xml" Id="R9e7e16df39f64634" /><Relationship Type="http://schemas.openxmlformats.org/officeDocument/2006/relationships/slide" Target="/ppt/slides/slide7.xml" Id="R850031a076e040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d3b18a34f047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69c06c29aa4b06" /><Relationship Type="http://schemas.openxmlformats.org/officeDocument/2006/relationships/theme" Target="/ppt/slideMasters/theme/theme1.xml" Id="Rd3df9b4e0f9742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69c06c29aa4b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511a4b97af47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bf156e07a42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0e504f6f6c4e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9a900f84824a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eb0796f4441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884406c01841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9f6a5c8b548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SITEWORKS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SITEWORKS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SITEWORKS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SITEWORKS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SITEWORKS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SITEWORKS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2 404 904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847 833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144 977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515 924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6 636 098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SITEWORKS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JOHNSEN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SITEWORKS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Neuberggata 6D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bjornar.johnsen@siteworks.no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990 287 937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SITEWORKS HOLDING AS</a:t>
            </a:r>
          </a:p>
        </p:txBody>
      </p:sp>
    </p:spTree>
  </p:cSld>
  <p:clrMapOvr>
    <a:masterClrMapping xmlns:a="http://schemas.openxmlformats.org/drawingml/2006/main"/>
  </p:clrMapOvr>
</p:sld>
</file>