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cad7fa8a164e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d43368712345dd"/>
  </p:sldMasterIdLst>
  <p:sldIdLst>
    <p:sldId xmlns:r="http://schemas.openxmlformats.org/officeDocument/2006/relationships" id="256" r:id="Ra68bc4b5ff5d473a"/>
    <p:sldId xmlns:r="http://schemas.openxmlformats.org/officeDocument/2006/relationships" id="257" r:id="Rac48e3623cf64f99"/>
    <p:sldId xmlns:r="http://schemas.openxmlformats.org/officeDocument/2006/relationships" id="258" r:id="Rf215c1a944dc475e"/>
    <p:sldId xmlns:r="http://schemas.openxmlformats.org/officeDocument/2006/relationships" id="259" r:id="Rd47374fbf97e48fd"/>
    <p:sldId xmlns:r="http://schemas.openxmlformats.org/officeDocument/2006/relationships" id="260" r:id="R38e8077d55c04cf5"/>
    <p:sldId xmlns:r="http://schemas.openxmlformats.org/officeDocument/2006/relationships" id="261" r:id="R31b5bc5174e54745"/>
    <p:sldId xmlns:r="http://schemas.openxmlformats.org/officeDocument/2006/relationships" id="262" r:id="R380cfe229df140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d43368712345dd" /><Relationship Type="http://schemas.openxmlformats.org/officeDocument/2006/relationships/slide" Target="/ppt/slides/slide1.xml" Id="Ra68bc4b5ff5d473a" /><Relationship Type="http://schemas.openxmlformats.org/officeDocument/2006/relationships/slide" Target="/ppt/slides/slide2.xml" Id="Rac48e3623cf64f99" /><Relationship Type="http://schemas.openxmlformats.org/officeDocument/2006/relationships/slide" Target="/ppt/slides/slide3.xml" Id="Rf215c1a944dc475e" /><Relationship Type="http://schemas.openxmlformats.org/officeDocument/2006/relationships/slide" Target="/ppt/slides/slide4.xml" Id="Rd47374fbf97e48fd" /><Relationship Type="http://schemas.openxmlformats.org/officeDocument/2006/relationships/slide" Target="/ppt/slides/slide5.xml" Id="R38e8077d55c04cf5" /><Relationship Type="http://schemas.openxmlformats.org/officeDocument/2006/relationships/slide" Target="/ppt/slides/slide6.xml" Id="R31b5bc5174e54745" /><Relationship Type="http://schemas.openxmlformats.org/officeDocument/2006/relationships/slide" Target="/ppt/slides/slide7.xml" Id="R380cfe229df140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0461a4f8854e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173f171d3646e2" /><Relationship Type="http://schemas.openxmlformats.org/officeDocument/2006/relationships/theme" Target="/ppt/slideMasters/theme/theme1.xml" Id="R8a38327e47c546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173f171d3646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dddf8ba6541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c51c5cafac47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5f78dc2c204b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5d0ed940c14d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e712748a974c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29c9b719104a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72044e39dd4d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TOLO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TOLO HOLDING AS ble etablert [år] og holder til i Kopervik.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−1 214 668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14 942 052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14 948 687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Sundvegen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4250 Kopervik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84 80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990 288 542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TOLO HOLDING AS</a:t>
            </a:r>
          </a:p>
        </p:txBody>
      </p:sp>
    </p:spTree>
  </p:cSld>
  <p:clrMapOvr>
    <a:masterClrMapping xmlns:a="http://schemas.openxmlformats.org/drawingml/2006/main"/>
  </p:clrMapOvr>
</p:sld>
</file>