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ff471dc34d4f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7a0a22d0644596"/>
  </p:sldMasterIdLst>
  <p:sldIdLst>
    <p:sldId xmlns:r="http://schemas.openxmlformats.org/officeDocument/2006/relationships" id="256" r:id="Rfebd2de7d39442e0"/>
    <p:sldId xmlns:r="http://schemas.openxmlformats.org/officeDocument/2006/relationships" id="257" r:id="R542f7f3a77d84a74"/>
    <p:sldId xmlns:r="http://schemas.openxmlformats.org/officeDocument/2006/relationships" id="258" r:id="R71ac71ab868a45a6"/>
    <p:sldId xmlns:r="http://schemas.openxmlformats.org/officeDocument/2006/relationships" id="259" r:id="Rebba1ddc5df64bcf"/>
    <p:sldId xmlns:r="http://schemas.openxmlformats.org/officeDocument/2006/relationships" id="260" r:id="R9115776595ee40b7"/>
    <p:sldId xmlns:r="http://schemas.openxmlformats.org/officeDocument/2006/relationships" id="261" r:id="R8898a4c3f2684e78"/>
    <p:sldId xmlns:r="http://schemas.openxmlformats.org/officeDocument/2006/relationships" id="262" r:id="R54ef8a56aecb47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7a0a22d0644596" /><Relationship Type="http://schemas.openxmlformats.org/officeDocument/2006/relationships/slide" Target="/ppt/slides/slide1.xml" Id="Rfebd2de7d39442e0" /><Relationship Type="http://schemas.openxmlformats.org/officeDocument/2006/relationships/slide" Target="/ppt/slides/slide2.xml" Id="R542f7f3a77d84a74" /><Relationship Type="http://schemas.openxmlformats.org/officeDocument/2006/relationships/slide" Target="/ppt/slides/slide3.xml" Id="R71ac71ab868a45a6" /><Relationship Type="http://schemas.openxmlformats.org/officeDocument/2006/relationships/slide" Target="/ppt/slides/slide4.xml" Id="Rebba1ddc5df64bcf" /><Relationship Type="http://schemas.openxmlformats.org/officeDocument/2006/relationships/slide" Target="/ppt/slides/slide5.xml" Id="R9115776595ee40b7" /><Relationship Type="http://schemas.openxmlformats.org/officeDocument/2006/relationships/slide" Target="/ppt/slides/slide6.xml" Id="R8898a4c3f2684e78" /><Relationship Type="http://schemas.openxmlformats.org/officeDocument/2006/relationships/slide" Target="/ppt/slides/slide7.xml" Id="R54ef8a56aecb47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ce143f1d84e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47d5bb4f14592" /><Relationship Type="http://schemas.openxmlformats.org/officeDocument/2006/relationships/theme" Target="/ppt/slideMasters/theme/theme1.xml" Id="Rcaf5a8e8b8094d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47d5bb4f1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fd94dd88e43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8098320da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f24f74c7b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8cb01423e40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3ca36814f48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cc7011f2b48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02d6f52674b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GJØRTZ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GJØRTZ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−2 134 848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5 130 518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GJØRTZ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GJØRTZ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GJØRTZ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KETIL GJØRTZ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WENKE ENGVIK GJØRTZ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Bøgata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jon.ketil@gjortz.no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990 305 781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GJØRTZ INVEST AS</a:t>
            </a:r>
          </a:p>
        </p:txBody>
      </p:sp>
    </p:spTree>
  </p:cSld>
  <p:clrMapOvr>
    <a:masterClrMapping xmlns:a="http://schemas.openxmlformats.org/drawingml/2006/main"/>
  </p:clrMapOvr>
</p:sld>
</file>