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c9a5c8bac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59a1fa9fd407c"/>
  </p:sldMasterIdLst>
  <p:sldIdLst>
    <p:sldId xmlns:r="http://schemas.openxmlformats.org/officeDocument/2006/relationships" id="256" r:id="R9ab0e14cf6e44f61"/>
    <p:sldId xmlns:r="http://schemas.openxmlformats.org/officeDocument/2006/relationships" id="257" r:id="Rab92e2e9dc4540d4"/>
    <p:sldId xmlns:r="http://schemas.openxmlformats.org/officeDocument/2006/relationships" id="258" r:id="Ra12e4313db7c47ee"/>
    <p:sldId xmlns:r="http://schemas.openxmlformats.org/officeDocument/2006/relationships" id="259" r:id="R7331adf5934249d6"/>
    <p:sldId xmlns:r="http://schemas.openxmlformats.org/officeDocument/2006/relationships" id="260" r:id="R522bba8ee07845f2"/>
    <p:sldId xmlns:r="http://schemas.openxmlformats.org/officeDocument/2006/relationships" id="261" r:id="R0b3644f017184ab9"/>
    <p:sldId xmlns:r="http://schemas.openxmlformats.org/officeDocument/2006/relationships" id="262" r:id="R49f6ef6773d0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59a1fa9fd407c" /><Relationship Type="http://schemas.openxmlformats.org/officeDocument/2006/relationships/slide" Target="/ppt/slides/slide1.xml" Id="R9ab0e14cf6e44f61" /><Relationship Type="http://schemas.openxmlformats.org/officeDocument/2006/relationships/slide" Target="/ppt/slides/slide2.xml" Id="Rab92e2e9dc4540d4" /><Relationship Type="http://schemas.openxmlformats.org/officeDocument/2006/relationships/slide" Target="/ppt/slides/slide3.xml" Id="Ra12e4313db7c47ee" /><Relationship Type="http://schemas.openxmlformats.org/officeDocument/2006/relationships/slide" Target="/ppt/slides/slide4.xml" Id="R7331adf5934249d6" /><Relationship Type="http://schemas.openxmlformats.org/officeDocument/2006/relationships/slide" Target="/ppt/slides/slide5.xml" Id="R522bba8ee07845f2" /><Relationship Type="http://schemas.openxmlformats.org/officeDocument/2006/relationships/slide" Target="/ppt/slides/slide6.xml" Id="R0b3644f017184ab9" /><Relationship Type="http://schemas.openxmlformats.org/officeDocument/2006/relationships/slide" Target="/ppt/slides/slide7.xml" Id="R49f6ef6773d0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76d5b5cbf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fefbf160c4fe6" /><Relationship Type="http://schemas.openxmlformats.org/officeDocument/2006/relationships/theme" Target="/ppt/slideMasters/theme/theme1.xml" Id="R0ebed23d82aa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fefbf160c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5cb9ba4b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1d6ef950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f569d0bc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6c852b32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0e4dc831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53f92d43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5a51e15c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