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512b87e33b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a55fc59b934e22"/>
  </p:sldMasterIdLst>
  <p:sldIdLst>
    <p:sldId xmlns:r="http://schemas.openxmlformats.org/officeDocument/2006/relationships" id="256" r:id="R40ad8780f0d34656"/>
    <p:sldId xmlns:r="http://schemas.openxmlformats.org/officeDocument/2006/relationships" id="257" r:id="R9cccb4244fd741b7"/>
    <p:sldId xmlns:r="http://schemas.openxmlformats.org/officeDocument/2006/relationships" id="258" r:id="R5a07c599b45140fc"/>
    <p:sldId xmlns:r="http://schemas.openxmlformats.org/officeDocument/2006/relationships" id="259" r:id="R5cd6b5d6e42a4890"/>
    <p:sldId xmlns:r="http://schemas.openxmlformats.org/officeDocument/2006/relationships" id="260" r:id="Re63154a257d947f6"/>
    <p:sldId xmlns:r="http://schemas.openxmlformats.org/officeDocument/2006/relationships" id="261" r:id="Re4a22893adfd4a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55fc59b934e22" /><Relationship Type="http://schemas.openxmlformats.org/officeDocument/2006/relationships/slide" Target="/ppt/slides/slide1.xml" Id="R40ad8780f0d34656" /><Relationship Type="http://schemas.openxmlformats.org/officeDocument/2006/relationships/slide" Target="/ppt/slides/slide2.xml" Id="R9cccb4244fd741b7" /><Relationship Type="http://schemas.openxmlformats.org/officeDocument/2006/relationships/slide" Target="/ppt/slides/slide3.xml" Id="R5a07c599b45140fc" /><Relationship Type="http://schemas.openxmlformats.org/officeDocument/2006/relationships/slide" Target="/ppt/slides/slide4.xml" Id="R5cd6b5d6e42a4890" /><Relationship Type="http://schemas.openxmlformats.org/officeDocument/2006/relationships/slide" Target="/ppt/slides/slide5.xml" Id="Re63154a257d947f6" /><Relationship Type="http://schemas.openxmlformats.org/officeDocument/2006/relationships/slide" Target="/ppt/slides/slide6.xml" Id="Re4a22893adfd4a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8cb01db49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18cb055784d51" /><Relationship Type="http://schemas.openxmlformats.org/officeDocument/2006/relationships/theme" Target="/ppt/slideMasters/theme/theme1.xml" Id="R41d62c47a1bd49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18cb05578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9f15f13424c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b56aba390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8109577cd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2740fa6a942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9e0433b2a4a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33088f141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AUDUN RENSMOEN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RENSMOEN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RENSMOEN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RENSMOEN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RENSMOEN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RENSMOEN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136 699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RENSMOEN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Borgendammen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990 319 065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RENSMOEN</a:t>
            </a:r>
          </a:p>
        </p:txBody>
      </p:sp>
    </p:spTree>
  </p:cSld>
  <p:clrMapOvr>
    <a:masterClrMapping xmlns:a="http://schemas.openxmlformats.org/drawingml/2006/main"/>
  </p:clrMapOvr>
</p:sld>
</file>