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35286f541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d042c32764cf3"/>
  </p:sldMasterIdLst>
  <p:sldIdLst>
    <p:sldId xmlns:r="http://schemas.openxmlformats.org/officeDocument/2006/relationships" id="256" r:id="R698d41c211424204"/>
    <p:sldId xmlns:r="http://schemas.openxmlformats.org/officeDocument/2006/relationships" id="257" r:id="Rbebd28e4fb414bee"/>
    <p:sldId xmlns:r="http://schemas.openxmlformats.org/officeDocument/2006/relationships" id="258" r:id="Rc2b4c8e267f5499f"/>
    <p:sldId xmlns:r="http://schemas.openxmlformats.org/officeDocument/2006/relationships" id="259" r:id="R13cc600cf0e64251"/>
    <p:sldId xmlns:r="http://schemas.openxmlformats.org/officeDocument/2006/relationships" id="260" r:id="R472cd939cfd74446"/>
    <p:sldId xmlns:r="http://schemas.openxmlformats.org/officeDocument/2006/relationships" id="261" r:id="R7b8743fb08eb4ad3"/>
    <p:sldId xmlns:r="http://schemas.openxmlformats.org/officeDocument/2006/relationships" id="262" r:id="Rcbf6dd2c4e7d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d042c32764cf3" /><Relationship Type="http://schemas.openxmlformats.org/officeDocument/2006/relationships/slide" Target="/ppt/slides/slide1.xml" Id="R698d41c211424204" /><Relationship Type="http://schemas.openxmlformats.org/officeDocument/2006/relationships/slide" Target="/ppt/slides/slide2.xml" Id="Rbebd28e4fb414bee" /><Relationship Type="http://schemas.openxmlformats.org/officeDocument/2006/relationships/slide" Target="/ppt/slides/slide3.xml" Id="Rc2b4c8e267f5499f" /><Relationship Type="http://schemas.openxmlformats.org/officeDocument/2006/relationships/slide" Target="/ppt/slides/slide4.xml" Id="R13cc600cf0e64251" /><Relationship Type="http://schemas.openxmlformats.org/officeDocument/2006/relationships/slide" Target="/ppt/slides/slide5.xml" Id="R472cd939cfd74446" /><Relationship Type="http://schemas.openxmlformats.org/officeDocument/2006/relationships/slide" Target="/ppt/slides/slide6.xml" Id="R7b8743fb08eb4ad3" /><Relationship Type="http://schemas.openxmlformats.org/officeDocument/2006/relationships/slide" Target="/ppt/slides/slide7.xml" Id="Rcbf6dd2c4e7d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323b48e91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e2699e2041bf" /><Relationship Type="http://schemas.openxmlformats.org/officeDocument/2006/relationships/theme" Target="/ppt/slideMasters/theme/theme1.xml" Id="R66345575f7bb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3e2699e20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46662af5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05ea7162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f7ac8018e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a2bad450c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c8837712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dbf6b858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2a2e18708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