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255c31ddd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c8cccf2fc4709"/>
  </p:sldMasterIdLst>
  <p:sldIdLst>
    <p:sldId xmlns:r="http://schemas.openxmlformats.org/officeDocument/2006/relationships" id="256" r:id="Rdec41e27f1d94b0f"/>
    <p:sldId xmlns:r="http://schemas.openxmlformats.org/officeDocument/2006/relationships" id="257" r:id="R46bc2aab87174c18"/>
    <p:sldId xmlns:r="http://schemas.openxmlformats.org/officeDocument/2006/relationships" id="258" r:id="R4eb991a573024457"/>
    <p:sldId xmlns:r="http://schemas.openxmlformats.org/officeDocument/2006/relationships" id="259" r:id="R1e78471cb97047ff"/>
    <p:sldId xmlns:r="http://schemas.openxmlformats.org/officeDocument/2006/relationships" id="260" r:id="R746b63e2d4754b83"/>
    <p:sldId xmlns:r="http://schemas.openxmlformats.org/officeDocument/2006/relationships" id="261" r:id="Rdc32ee4292d6402a"/>
    <p:sldId xmlns:r="http://schemas.openxmlformats.org/officeDocument/2006/relationships" id="262" r:id="R83004e7baf5b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c8cccf2fc4709" /><Relationship Type="http://schemas.openxmlformats.org/officeDocument/2006/relationships/slide" Target="/ppt/slides/slide1.xml" Id="Rdec41e27f1d94b0f" /><Relationship Type="http://schemas.openxmlformats.org/officeDocument/2006/relationships/slide" Target="/ppt/slides/slide2.xml" Id="R46bc2aab87174c18" /><Relationship Type="http://schemas.openxmlformats.org/officeDocument/2006/relationships/slide" Target="/ppt/slides/slide3.xml" Id="R4eb991a573024457" /><Relationship Type="http://schemas.openxmlformats.org/officeDocument/2006/relationships/slide" Target="/ppt/slides/slide4.xml" Id="R1e78471cb97047ff" /><Relationship Type="http://schemas.openxmlformats.org/officeDocument/2006/relationships/slide" Target="/ppt/slides/slide5.xml" Id="R746b63e2d4754b83" /><Relationship Type="http://schemas.openxmlformats.org/officeDocument/2006/relationships/slide" Target="/ppt/slides/slide6.xml" Id="Rdc32ee4292d6402a" /><Relationship Type="http://schemas.openxmlformats.org/officeDocument/2006/relationships/slide" Target="/ppt/slides/slide7.xml" Id="R83004e7baf5b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9173728a7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71fa224624ea1" /><Relationship Type="http://schemas.openxmlformats.org/officeDocument/2006/relationships/theme" Target="/ppt/slideMasters/theme/theme1.xml" Id="R509f7f83373d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71fa22462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19300ad02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fa13c920f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9ab058b7d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e2561d5c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b69ea6a1e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137bc5621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694bf3062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HJELMERUD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HJELMERUD MASKIN OG TRANSPORT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22 594 154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12 701 616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17 573 494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HJELMERUD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Rudsteinveien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990 340 218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