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94cd5a6df41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7ebc0205764877"/>
  </p:sldMasterIdLst>
  <p:sldIdLst>
    <p:sldId xmlns:r="http://schemas.openxmlformats.org/officeDocument/2006/relationships" id="256" r:id="R171503098a9843af"/>
    <p:sldId xmlns:r="http://schemas.openxmlformats.org/officeDocument/2006/relationships" id="257" r:id="R203bb28d15da4259"/>
    <p:sldId xmlns:r="http://schemas.openxmlformats.org/officeDocument/2006/relationships" id="258" r:id="R73eda4284e9e4cdf"/>
    <p:sldId xmlns:r="http://schemas.openxmlformats.org/officeDocument/2006/relationships" id="259" r:id="R6ee376cab25b4056"/>
    <p:sldId xmlns:r="http://schemas.openxmlformats.org/officeDocument/2006/relationships" id="260" r:id="Rb2ce20053c74443b"/>
    <p:sldId xmlns:r="http://schemas.openxmlformats.org/officeDocument/2006/relationships" id="261" r:id="Rf38309e1b31f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ebc0205764877" /><Relationship Type="http://schemas.openxmlformats.org/officeDocument/2006/relationships/slide" Target="/ppt/slides/slide1.xml" Id="R171503098a9843af" /><Relationship Type="http://schemas.openxmlformats.org/officeDocument/2006/relationships/slide" Target="/ppt/slides/slide2.xml" Id="R203bb28d15da4259" /><Relationship Type="http://schemas.openxmlformats.org/officeDocument/2006/relationships/slide" Target="/ppt/slides/slide3.xml" Id="R73eda4284e9e4cdf" /><Relationship Type="http://schemas.openxmlformats.org/officeDocument/2006/relationships/slide" Target="/ppt/slides/slide4.xml" Id="R6ee376cab25b4056" /><Relationship Type="http://schemas.openxmlformats.org/officeDocument/2006/relationships/slide" Target="/ppt/slides/slide5.xml" Id="Rb2ce20053c74443b" /><Relationship Type="http://schemas.openxmlformats.org/officeDocument/2006/relationships/slide" Target="/ppt/slides/slide6.xml" Id="Rf38309e1b31f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1d260893a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09bd70fdc4d43" /><Relationship Type="http://schemas.openxmlformats.org/officeDocument/2006/relationships/theme" Target="/ppt/slideMasters/theme/theme1.xml" Id="Rb41d77f558d34e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09bd70fdc4d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a110b3805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3474548a741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e732da2334e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cb7029a2e43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57ce4231b48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704066ea943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BLISSAPP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BLISSAPP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BLISSAPP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BLISSAPP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BLISSAPP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BLISSAPP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Krohnåsen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post@bliss-info.com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www.blissapp.no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990 346 534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BLISSAPP AS</a:t>
            </a:r>
          </a:p>
        </p:txBody>
      </p:sp>
    </p:spTree>
  </p:cSld>
  <p:clrMapOvr>
    <a:masterClrMapping xmlns:a="http://schemas.openxmlformats.org/drawingml/2006/main"/>
  </p:clrMapOvr>
</p:sld>
</file>