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a60098957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aab7a21e54dbf"/>
  </p:sldMasterIdLst>
  <p:sldIdLst>
    <p:sldId xmlns:r="http://schemas.openxmlformats.org/officeDocument/2006/relationships" id="256" r:id="R0463dbabaa4140da"/>
    <p:sldId xmlns:r="http://schemas.openxmlformats.org/officeDocument/2006/relationships" id="257" r:id="Red4bd6a8bf0a46db"/>
    <p:sldId xmlns:r="http://schemas.openxmlformats.org/officeDocument/2006/relationships" id="258" r:id="R288a987a992747cc"/>
    <p:sldId xmlns:r="http://schemas.openxmlformats.org/officeDocument/2006/relationships" id="259" r:id="R83b7ea1ccd78476c"/>
    <p:sldId xmlns:r="http://schemas.openxmlformats.org/officeDocument/2006/relationships" id="260" r:id="Rf0b32da6895e43ff"/>
    <p:sldId xmlns:r="http://schemas.openxmlformats.org/officeDocument/2006/relationships" id="261" r:id="R015578c5beab4951"/>
    <p:sldId xmlns:r="http://schemas.openxmlformats.org/officeDocument/2006/relationships" id="262" r:id="R09f1e8ee00f3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aab7a21e54dbf" /><Relationship Type="http://schemas.openxmlformats.org/officeDocument/2006/relationships/slide" Target="/ppt/slides/slide1.xml" Id="R0463dbabaa4140da" /><Relationship Type="http://schemas.openxmlformats.org/officeDocument/2006/relationships/slide" Target="/ppt/slides/slide2.xml" Id="Red4bd6a8bf0a46db" /><Relationship Type="http://schemas.openxmlformats.org/officeDocument/2006/relationships/slide" Target="/ppt/slides/slide3.xml" Id="R288a987a992747cc" /><Relationship Type="http://schemas.openxmlformats.org/officeDocument/2006/relationships/slide" Target="/ppt/slides/slide4.xml" Id="R83b7ea1ccd78476c" /><Relationship Type="http://schemas.openxmlformats.org/officeDocument/2006/relationships/slide" Target="/ppt/slides/slide5.xml" Id="Rf0b32da6895e43ff" /><Relationship Type="http://schemas.openxmlformats.org/officeDocument/2006/relationships/slide" Target="/ppt/slides/slide6.xml" Id="R015578c5beab4951" /><Relationship Type="http://schemas.openxmlformats.org/officeDocument/2006/relationships/slide" Target="/ppt/slides/slide7.xml" Id="R09f1e8ee00f3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637090801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df0c3264f4882" /><Relationship Type="http://schemas.openxmlformats.org/officeDocument/2006/relationships/theme" Target="/ppt/slideMasters/theme/theme1.xml" Id="Rc59d1f805726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df0c3264f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338e6cba8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f930797c8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02bac23c34b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c5409404a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245d554c54b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2efdf02c2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14d10727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BLISSAPP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BLISSAPP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−1 032 822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Krohnåsen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post@bliss-info.com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www.blissapp.no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990 346 534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BLISSAPP AS</a:t>
            </a:r>
          </a:p>
        </p:txBody>
      </p:sp>
    </p:spTree>
  </p:cSld>
  <p:clrMapOvr>
    <a:masterClrMapping xmlns:a="http://schemas.openxmlformats.org/drawingml/2006/main"/>
  </p:clrMapOvr>
</p:sld>
</file>