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c71a250ca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3900efa7f469a"/>
  </p:sldMasterIdLst>
  <p:sldIdLst>
    <p:sldId xmlns:r="http://schemas.openxmlformats.org/officeDocument/2006/relationships" id="256" r:id="Rf3218aaa37954d97"/>
    <p:sldId xmlns:r="http://schemas.openxmlformats.org/officeDocument/2006/relationships" id="257" r:id="R094979bf6f68426c"/>
    <p:sldId xmlns:r="http://schemas.openxmlformats.org/officeDocument/2006/relationships" id="258" r:id="Rcd2bded505b646e1"/>
    <p:sldId xmlns:r="http://schemas.openxmlformats.org/officeDocument/2006/relationships" id="259" r:id="R9ff66a040019489c"/>
    <p:sldId xmlns:r="http://schemas.openxmlformats.org/officeDocument/2006/relationships" id="260" r:id="R2eeff77e237d4bf7"/>
    <p:sldId xmlns:r="http://schemas.openxmlformats.org/officeDocument/2006/relationships" id="261" r:id="R24408632513b4237"/>
    <p:sldId xmlns:r="http://schemas.openxmlformats.org/officeDocument/2006/relationships" id="262" r:id="R438a55db42af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3900efa7f469a" /><Relationship Type="http://schemas.openxmlformats.org/officeDocument/2006/relationships/slide" Target="/ppt/slides/slide1.xml" Id="Rf3218aaa37954d97" /><Relationship Type="http://schemas.openxmlformats.org/officeDocument/2006/relationships/slide" Target="/ppt/slides/slide2.xml" Id="R094979bf6f68426c" /><Relationship Type="http://schemas.openxmlformats.org/officeDocument/2006/relationships/slide" Target="/ppt/slides/slide3.xml" Id="Rcd2bded505b646e1" /><Relationship Type="http://schemas.openxmlformats.org/officeDocument/2006/relationships/slide" Target="/ppt/slides/slide4.xml" Id="R9ff66a040019489c" /><Relationship Type="http://schemas.openxmlformats.org/officeDocument/2006/relationships/slide" Target="/ppt/slides/slide5.xml" Id="R2eeff77e237d4bf7" /><Relationship Type="http://schemas.openxmlformats.org/officeDocument/2006/relationships/slide" Target="/ppt/slides/slide6.xml" Id="R24408632513b4237" /><Relationship Type="http://schemas.openxmlformats.org/officeDocument/2006/relationships/slide" Target="/ppt/slides/slide7.xml" Id="R438a55db42af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7f63aa712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76c33920c4fb6" /><Relationship Type="http://schemas.openxmlformats.org/officeDocument/2006/relationships/theme" Target="/ppt/slideMasters/theme/theme1.xml" Id="R3ba7e8b672f7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76c33920c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9c934ad6e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e74af81c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d585ffd4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ed3a50fc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4e4da0a8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5fbe02ba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a8dafa24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BERGART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192 318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OPSAL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Frisvollvegen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post@nygardlodge.com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990 363 358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BERGART AS</a:t>
            </a:r>
          </a:p>
        </p:txBody>
      </p:sp>
    </p:spTree>
  </p:cSld>
  <p:clrMapOvr>
    <a:masterClrMapping xmlns:a="http://schemas.openxmlformats.org/drawingml/2006/main"/>
  </p:clrMapOvr>
</p:sld>
</file>