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da86e60a0f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4559fddf444bc"/>
  </p:sldMasterIdLst>
  <p:sldIdLst>
    <p:sldId xmlns:r="http://schemas.openxmlformats.org/officeDocument/2006/relationships" id="256" r:id="Rf1a7e840473a4321"/>
    <p:sldId xmlns:r="http://schemas.openxmlformats.org/officeDocument/2006/relationships" id="257" r:id="R09e5fcb62911443b"/>
    <p:sldId xmlns:r="http://schemas.openxmlformats.org/officeDocument/2006/relationships" id="258" r:id="Rfb28058b94584c29"/>
    <p:sldId xmlns:r="http://schemas.openxmlformats.org/officeDocument/2006/relationships" id="259" r:id="Rfcddf0faab6f46b9"/>
    <p:sldId xmlns:r="http://schemas.openxmlformats.org/officeDocument/2006/relationships" id="260" r:id="Re6619f55f5104a99"/>
    <p:sldId xmlns:r="http://schemas.openxmlformats.org/officeDocument/2006/relationships" id="261" r:id="R6cb2081e234845ec"/>
    <p:sldId xmlns:r="http://schemas.openxmlformats.org/officeDocument/2006/relationships" id="262" r:id="R856a6fdb3e9943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4559fddf444bc" /><Relationship Type="http://schemas.openxmlformats.org/officeDocument/2006/relationships/slide" Target="/ppt/slides/slide1.xml" Id="Rf1a7e840473a4321" /><Relationship Type="http://schemas.openxmlformats.org/officeDocument/2006/relationships/slide" Target="/ppt/slides/slide2.xml" Id="R09e5fcb62911443b" /><Relationship Type="http://schemas.openxmlformats.org/officeDocument/2006/relationships/slide" Target="/ppt/slides/slide3.xml" Id="Rfb28058b94584c29" /><Relationship Type="http://schemas.openxmlformats.org/officeDocument/2006/relationships/slide" Target="/ppt/slides/slide4.xml" Id="Rfcddf0faab6f46b9" /><Relationship Type="http://schemas.openxmlformats.org/officeDocument/2006/relationships/slide" Target="/ppt/slides/slide5.xml" Id="Re6619f55f5104a99" /><Relationship Type="http://schemas.openxmlformats.org/officeDocument/2006/relationships/slide" Target="/ppt/slides/slide6.xml" Id="R6cb2081e234845ec" /><Relationship Type="http://schemas.openxmlformats.org/officeDocument/2006/relationships/slide" Target="/ppt/slides/slide7.xml" Id="R856a6fdb3e9943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68aa78953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34da7d55a4b2d" /><Relationship Type="http://schemas.openxmlformats.org/officeDocument/2006/relationships/theme" Target="/ppt/slideMasters/theme/theme1.xml" Id="Rd0f284d7ec49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d34da7d55a4b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e29ffee3448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9158d074f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5cbe9b785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6e9d8e53b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c8dff6d26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783540d4b43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695944b24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BEGEISTRING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BEGEISTRING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BEGEISTRING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BEGEISTRING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BEGEISTRING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BEGEISTRING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371 391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485 971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582 261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BEGEISTRING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GRØNNING BUSTAD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BEGEISTRING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Lilloe-Olsens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05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ola@x-event.no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990 363 439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BEGEISTRING AS</a:t>
            </a:r>
          </a:p>
        </p:txBody>
      </p:sp>
    </p:spTree>
  </p:cSld>
  <p:clrMapOvr>
    <a:masterClrMapping xmlns:a="http://schemas.openxmlformats.org/drawingml/2006/main"/>
  </p:clrMapOvr>
</p:sld>
</file>