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22f69b23e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e69a2127b4421"/>
  </p:sldMasterIdLst>
  <p:sldIdLst>
    <p:sldId xmlns:r="http://schemas.openxmlformats.org/officeDocument/2006/relationships" id="256" r:id="R8e8ff029fee143a4"/>
    <p:sldId xmlns:r="http://schemas.openxmlformats.org/officeDocument/2006/relationships" id="257" r:id="R810cfec569bc4034"/>
    <p:sldId xmlns:r="http://schemas.openxmlformats.org/officeDocument/2006/relationships" id="258" r:id="R59c739e703bd46db"/>
    <p:sldId xmlns:r="http://schemas.openxmlformats.org/officeDocument/2006/relationships" id="259" r:id="Rf5c052092d2f4c92"/>
    <p:sldId xmlns:r="http://schemas.openxmlformats.org/officeDocument/2006/relationships" id="260" r:id="R126f056e49dc41e2"/>
    <p:sldId xmlns:r="http://schemas.openxmlformats.org/officeDocument/2006/relationships" id="261" r:id="Ref2bc514ddd8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e69a2127b4421" /><Relationship Type="http://schemas.openxmlformats.org/officeDocument/2006/relationships/slide" Target="/ppt/slides/slide1.xml" Id="R8e8ff029fee143a4" /><Relationship Type="http://schemas.openxmlformats.org/officeDocument/2006/relationships/slide" Target="/ppt/slides/slide2.xml" Id="R810cfec569bc4034" /><Relationship Type="http://schemas.openxmlformats.org/officeDocument/2006/relationships/slide" Target="/ppt/slides/slide3.xml" Id="R59c739e703bd46db" /><Relationship Type="http://schemas.openxmlformats.org/officeDocument/2006/relationships/slide" Target="/ppt/slides/slide4.xml" Id="Rf5c052092d2f4c92" /><Relationship Type="http://schemas.openxmlformats.org/officeDocument/2006/relationships/slide" Target="/ppt/slides/slide5.xml" Id="R126f056e49dc41e2" /><Relationship Type="http://schemas.openxmlformats.org/officeDocument/2006/relationships/slide" Target="/ppt/slides/slide6.xml" Id="Ref2bc514ddd8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4e085d1ae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78ae058cc45cf" /><Relationship Type="http://schemas.openxmlformats.org/officeDocument/2006/relationships/theme" Target="/ppt/slideMasters/theme/theme1.xml" Id="R5ab1eaea52dd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78ae058cc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e9838f6a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87a0ddd38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132a40a0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06c44707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8dd07b88c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f83a1c02d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FORMAFLIS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FORMAFLIS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ROGNLIEN OLE KRISTIAN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990 366 306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FORMAFLIS AS</a:t>
            </a:r>
          </a:p>
        </p:txBody>
      </p:sp>
    </p:spTree>
  </p:cSld>
  <p:clrMapOvr>
    <a:masterClrMapping xmlns:a="http://schemas.openxmlformats.org/drawingml/2006/main"/>
  </p:clrMapOvr>
</p:sld>
</file>