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00ff7e8979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e4a11aee94302"/>
  </p:sldMasterIdLst>
  <p:sldIdLst>
    <p:sldId xmlns:r="http://schemas.openxmlformats.org/officeDocument/2006/relationships" id="256" r:id="R35d50c9c22374a7a"/>
    <p:sldId xmlns:r="http://schemas.openxmlformats.org/officeDocument/2006/relationships" id="257" r:id="R9e1dcfb0d8d94b55"/>
    <p:sldId xmlns:r="http://schemas.openxmlformats.org/officeDocument/2006/relationships" id="258" r:id="R078f10c3863a4f28"/>
    <p:sldId xmlns:r="http://schemas.openxmlformats.org/officeDocument/2006/relationships" id="259" r:id="R4243539871c64972"/>
    <p:sldId xmlns:r="http://schemas.openxmlformats.org/officeDocument/2006/relationships" id="260" r:id="Rdb4b2bd8445944e5"/>
    <p:sldId xmlns:r="http://schemas.openxmlformats.org/officeDocument/2006/relationships" id="261" r:id="R23cc899a6dff4900"/>
    <p:sldId xmlns:r="http://schemas.openxmlformats.org/officeDocument/2006/relationships" id="262" r:id="R378a79f6ce8a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e4a11aee94302" /><Relationship Type="http://schemas.openxmlformats.org/officeDocument/2006/relationships/slide" Target="/ppt/slides/slide1.xml" Id="R35d50c9c22374a7a" /><Relationship Type="http://schemas.openxmlformats.org/officeDocument/2006/relationships/slide" Target="/ppt/slides/slide2.xml" Id="R9e1dcfb0d8d94b55" /><Relationship Type="http://schemas.openxmlformats.org/officeDocument/2006/relationships/slide" Target="/ppt/slides/slide3.xml" Id="R078f10c3863a4f28" /><Relationship Type="http://schemas.openxmlformats.org/officeDocument/2006/relationships/slide" Target="/ppt/slides/slide4.xml" Id="R4243539871c64972" /><Relationship Type="http://schemas.openxmlformats.org/officeDocument/2006/relationships/slide" Target="/ppt/slides/slide5.xml" Id="Rdb4b2bd8445944e5" /><Relationship Type="http://schemas.openxmlformats.org/officeDocument/2006/relationships/slide" Target="/ppt/slides/slide6.xml" Id="R23cc899a6dff4900" /><Relationship Type="http://schemas.openxmlformats.org/officeDocument/2006/relationships/slide" Target="/ppt/slides/slide7.xml" Id="R378a79f6ce8a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eb179c846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f9a2fe1f44182" /><Relationship Type="http://schemas.openxmlformats.org/officeDocument/2006/relationships/theme" Target="/ppt/slideMasters/theme/theme1.xml" Id="R2dc107e47bf04e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f9a2fe1f4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d1a0e531049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e3ea5287146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f205b9cff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cb4d00bc545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2b850187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0b47a6f484a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d8c1b5d77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HILLEREN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HILLEREN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10 030 973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619 227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899 682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3 698 602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HILLEREN 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Helldalssåta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5225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thomas@murmesterhilleren.no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990 395 969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HILLEREN AS</a:t>
            </a:r>
          </a:p>
        </p:txBody>
      </p:sp>
    </p:spTree>
  </p:cSld>
  <p:clrMapOvr>
    <a:masterClrMapping xmlns:a="http://schemas.openxmlformats.org/drawingml/2006/main"/>
  </p:clrMapOvr>
</p:sld>
</file>