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4d209f23f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a15b39cee4872"/>
  </p:sldMasterIdLst>
  <p:sldIdLst>
    <p:sldId xmlns:r="http://schemas.openxmlformats.org/officeDocument/2006/relationships" id="256" r:id="Rf8b4af93a1264c73"/>
    <p:sldId xmlns:r="http://schemas.openxmlformats.org/officeDocument/2006/relationships" id="257" r:id="R57e378f510194fd2"/>
    <p:sldId xmlns:r="http://schemas.openxmlformats.org/officeDocument/2006/relationships" id="258" r:id="R969b9281be084d80"/>
    <p:sldId xmlns:r="http://schemas.openxmlformats.org/officeDocument/2006/relationships" id="259" r:id="R6e3eac46107047a0"/>
    <p:sldId xmlns:r="http://schemas.openxmlformats.org/officeDocument/2006/relationships" id="260" r:id="Re63793532a174a0c"/>
    <p:sldId xmlns:r="http://schemas.openxmlformats.org/officeDocument/2006/relationships" id="261" r:id="R38fb1a5f1fc44e88"/>
    <p:sldId xmlns:r="http://schemas.openxmlformats.org/officeDocument/2006/relationships" id="262" r:id="R88d4a5f5338a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a15b39cee4872" /><Relationship Type="http://schemas.openxmlformats.org/officeDocument/2006/relationships/slide" Target="/ppt/slides/slide1.xml" Id="Rf8b4af93a1264c73" /><Relationship Type="http://schemas.openxmlformats.org/officeDocument/2006/relationships/slide" Target="/ppt/slides/slide2.xml" Id="R57e378f510194fd2" /><Relationship Type="http://schemas.openxmlformats.org/officeDocument/2006/relationships/slide" Target="/ppt/slides/slide3.xml" Id="R969b9281be084d80" /><Relationship Type="http://schemas.openxmlformats.org/officeDocument/2006/relationships/slide" Target="/ppt/slides/slide4.xml" Id="R6e3eac46107047a0" /><Relationship Type="http://schemas.openxmlformats.org/officeDocument/2006/relationships/slide" Target="/ppt/slides/slide5.xml" Id="Re63793532a174a0c" /><Relationship Type="http://schemas.openxmlformats.org/officeDocument/2006/relationships/slide" Target="/ppt/slides/slide6.xml" Id="R38fb1a5f1fc44e88" /><Relationship Type="http://schemas.openxmlformats.org/officeDocument/2006/relationships/slide" Target="/ppt/slides/slide7.xml" Id="R88d4a5f5338a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11378fca5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957bdf6d640eb" /><Relationship Type="http://schemas.openxmlformats.org/officeDocument/2006/relationships/theme" Target="/ppt/slideMasters/theme/theme1.xml" Id="Rac72729f7615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957bdf6d6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847c8783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46b85eea3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dc11c3a35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782cb317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610af376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35e71e2c3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ad779b568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EIKVÅG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86 037 986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86 095 967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SISSEL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SISSEL  –  47,0 %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990 396 256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