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3d44255e8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ffc92ba434607"/>
  </p:sldMasterIdLst>
  <p:sldIdLst>
    <p:sldId xmlns:r="http://schemas.openxmlformats.org/officeDocument/2006/relationships" id="256" r:id="R8be8fb1c664240a7"/>
    <p:sldId xmlns:r="http://schemas.openxmlformats.org/officeDocument/2006/relationships" id="257" r:id="Re7ce893cde904c8d"/>
    <p:sldId xmlns:r="http://schemas.openxmlformats.org/officeDocument/2006/relationships" id="258" r:id="Rcc79e5e22eee4881"/>
    <p:sldId xmlns:r="http://schemas.openxmlformats.org/officeDocument/2006/relationships" id="259" r:id="R869c6ce2984d4f9b"/>
    <p:sldId xmlns:r="http://schemas.openxmlformats.org/officeDocument/2006/relationships" id="260" r:id="R7ad02f795397411d"/>
    <p:sldId xmlns:r="http://schemas.openxmlformats.org/officeDocument/2006/relationships" id="261" r:id="R9194c9a465704fa6"/>
    <p:sldId xmlns:r="http://schemas.openxmlformats.org/officeDocument/2006/relationships" id="262" r:id="R3c1af30e0559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ffc92ba434607" /><Relationship Type="http://schemas.openxmlformats.org/officeDocument/2006/relationships/slide" Target="/ppt/slides/slide1.xml" Id="R8be8fb1c664240a7" /><Relationship Type="http://schemas.openxmlformats.org/officeDocument/2006/relationships/slide" Target="/ppt/slides/slide2.xml" Id="Re7ce893cde904c8d" /><Relationship Type="http://schemas.openxmlformats.org/officeDocument/2006/relationships/slide" Target="/ppt/slides/slide3.xml" Id="Rcc79e5e22eee4881" /><Relationship Type="http://schemas.openxmlformats.org/officeDocument/2006/relationships/slide" Target="/ppt/slides/slide4.xml" Id="R869c6ce2984d4f9b" /><Relationship Type="http://schemas.openxmlformats.org/officeDocument/2006/relationships/slide" Target="/ppt/slides/slide5.xml" Id="R7ad02f795397411d" /><Relationship Type="http://schemas.openxmlformats.org/officeDocument/2006/relationships/slide" Target="/ppt/slides/slide6.xml" Id="R9194c9a465704fa6" /><Relationship Type="http://schemas.openxmlformats.org/officeDocument/2006/relationships/slide" Target="/ppt/slides/slide7.xml" Id="R3c1af30e0559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153830d5e40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726010c4e467d" /><Relationship Type="http://schemas.openxmlformats.org/officeDocument/2006/relationships/theme" Target="/ppt/slideMasters/theme/theme1.xml" Id="R2233223d53db41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726010c4e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4ce0558974c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5e2f4522d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cda26d73c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1e4c190ea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1b37a0b0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cfc7c4316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877bf0424c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2 867 651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−17 209 308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34 772 947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60 368 854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KSU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UTBYGGING MØRE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990 405 166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