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6326b4882446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35360fd4994163"/>
  </p:sldMasterIdLst>
  <p:sldIdLst>
    <p:sldId xmlns:r="http://schemas.openxmlformats.org/officeDocument/2006/relationships" id="256" r:id="Rbde64fa039444b97"/>
    <p:sldId xmlns:r="http://schemas.openxmlformats.org/officeDocument/2006/relationships" id="257" r:id="Rfa133525a8f44a3c"/>
    <p:sldId xmlns:r="http://schemas.openxmlformats.org/officeDocument/2006/relationships" id="258" r:id="R39501f9af0df4d7c"/>
    <p:sldId xmlns:r="http://schemas.openxmlformats.org/officeDocument/2006/relationships" id="259" r:id="R4a59afbd41594a78"/>
    <p:sldId xmlns:r="http://schemas.openxmlformats.org/officeDocument/2006/relationships" id="260" r:id="R80de7464b22b4729"/>
    <p:sldId xmlns:r="http://schemas.openxmlformats.org/officeDocument/2006/relationships" id="261" r:id="R168bb065d9a6465a"/>
    <p:sldId xmlns:r="http://schemas.openxmlformats.org/officeDocument/2006/relationships" id="262" r:id="R4ca9bf72e20140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35360fd4994163" /><Relationship Type="http://schemas.openxmlformats.org/officeDocument/2006/relationships/slide" Target="/ppt/slides/slide1.xml" Id="Rbde64fa039444b97" /><Relationship Type="http://schemas.openxmlformats.org/officeDocument/2006/relationships/slide" Target="/ppt/slides/slide2.xml" Id="Rfa133525a8f44a3c" /><Relationship Type="http://schemas.openxmlformats.org/officeDocument/2006/relationships/slide" Target="/ppt/slides/slide3.xml" Id="R39501f9af0df4d7c" /><Relationship Type="http://schemas.openxmlformats.org/officeDocument/2006/relationships/slide" Target="/ppt/slides/slide4.xml" Id="R4a59afbd41594a78" /><Relationship Type="http://schemas.openxmlformats.org/officeDocument/2006/relationships/slide" Target="/ppt/slides/slide5.xml" Id="R80de7464b22b4729" /><Relationship Type="http://schemas.openxmlformats.org/officeDocument/2006/relationships/slide" Target="/ppt/slides/slide6.xml" Id="R168bb065d9a6465a" /><Relationship Type="http://schemas.openxmlformats.org/officeDocument/2006/relationships/slide" Target="/ppt/slides/slide7.xml" Id="R4ca9bf72e20140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0af8d11e9844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2850037b544ba6" /><Relationship Type="http://schemas.openxmlformats.org/officeDocument/2006/relationships/theme" Target="/ppt/slideMasters/theme/theme1.xml" Id="Re7c07d3346ac41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2850037b544b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3e07121cd34f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b30a40c9d242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535a5b1fe44a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d1dfb6c8241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7ab73e0494c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adf303aa1641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9752ac680f48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TSP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TSP INVEST AS ble etablert [år] og holder til i Vollen.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−8 896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1 192 434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7 940 730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13 063 004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PETTERSEN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SILJE MARIE RUKKE PETTERSEN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Tom Pettersen, Vollenlia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1390 Vollen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990 414 998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TSP INVEST AS</a:t>
            </a:r>
          </a:p>
        </p:txBody>
      </p:sp>
    </p:spTree>
  </p:cSld>
  <p:clrMapOvr>
    <a:masterClrMapping xmlns:a="http://schemas.openxmlformats.org/drawingml/2006/main"/>
  </p:clrMapOvr>
</p:sld>
</file>