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f9bce92dc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43e9c4e11412f"/>
  </p:sldMasterIdLst>
  <p:sldIdLst>
    <p:sldId xmlns:r="http://schemas.openxmlformats.org/officeDocument/2006/relationships" id="256" r:id="R9e38d2f74c2d4987"/>
    <p:sldId xmlns:r="http://schemas.openxmlformats.org/officeDocument/2006/relationships" id="257" r:id="Re807b475ec0641b8"/>
    <p:sldId xmlns:r="http://schemas.openxmlformats.org/officeDocument/2006/relationships" id="258" r:id="R5443df5c39bd4b63"/>
    <p:sldId xmlns:r="http://schemas.openxmlformats.org/officeDocument/2006/relationships" id="259" r:id="Ref3162676a9c46a4"/>
    <p:sldId xmlns:r="http://schemas.openxmlformats.org/officeDocument/2006/relationships" id="260" r:id="R3e4fa11a16ef4400"/>
    <p:sldId xmlns:r="http://schemas.openxmlformats.org/officeDocument/2006/relationships" id="261" r:id="R69619d69eb8c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43e9c4e11412f" /><Relationship Type="http://schemas.openxmlformats.org/officeDocument/2006/relationships/slide" Target="/ppt/slides/slide1.xml" Id="R9e38d2f74c2d4987" /><Relationship Type="http://schemas.openxmlformats.org/officeDocument/2006/relationships/slide" Target="/ppt/slides/slide2.xml" Id="Re807b475ec0641b8" /><Relationship Type="http://schemas.openxmlformats.org/officeDocument/2006/relationships/slide" Target="/ppt/slides/slide3.xml" Id="R5443df5c39bd4b63" /><Relationship Type="http://schemas.openxmlformats.org/officeDocument/2006/relationships/slide" Target="/ppt/slides/slide4.xml" Id="Ref3162676a9c46a4" /><Relationship Type="http://schemas.openxmlformats.org/officeDocument/2006/relationships/slide" Target="/ppt/slides/slide5.xml" Id="R3e4fa11a16ef4400" /><Relationship Type="http://schemas.openxmlformats.org/officeDocument/2006/relationships/slide" Target="/ppt/slides/slide6.xml" Id="R69619d69eb8c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27fb7e052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60ecec514f22" /><Relationship Type="http://schemas.openxmlformats.org/officeDocument/2006/relationships/theme" Target="/ppt/slideMasters/theme/theme1.xml" Id="R207db6e1c6ff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560ecec51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b7c6fc3c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0311d63ff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e9057be16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984d251a4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562710126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0336fcb2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91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990 422 052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