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2292a1f3d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d1c898eac4205"/>
  </p:sldMasterIdLst>
  <p:sldIdLst>
    <p:sldId xmlns:r="http://schemas.openxmlformats.org/officeDocument/2006/relationships" id="256" r:id="R4886a9a51a154d1a"/>
    <p:sldId xmlns:r="http://schemas.openxmlformats.org/officeDocument/2006/relationships" id="257" r:id="Rfecbf91e8be345af"/>
    <p:sldId xmlns:r="http://schemas.openxmlformats.org/officeDocument/2006/relationships" id="258" r:id="Rfadbf18637e94dd7"/>
    <p:sldId xmlns:r="http://schemas.openxmlformats.org/officeDocument/2006/relationships" id="259" r:id="Rcd973c8d0f84476a"/>
    <p:sldId xmlns:r="http://schemas.openxmlformats.org/officeDocument/2006/relationships" id="260" r:id="R3ef770f1e1274610"/>
    <p:sldId xmlns:r="http://schemas.openxmlformats.org/officeDocument/2006/relationships" id="261" r:id="Rb6d7b691eb6a4619"/>
    <p:sldId xmlns:r="http://schemas.openxmlformats.org/officeDocument/2006/relationships" id="262" r:id="Re9734bbb2d7d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d1c898eac4205" /><Relationship Type="http://schemas.openxmlformats.org/officeDocument/2006/relationships/slide" Target="/ppt/slides/slide1.xml" Id="R4886a9a51a154d1a" /><Relationship Type="http://schemas.openxmlformats.org/officeDocument/2006/relationships/slide" Target="/ppt/slides/slide2.xml" Id="Rfecbf91e8be345af" /><Relationship Type="http://schemas.openxmlformats.org/officeDocument/2006/relationships/slide" Target="/ppt/slides/slide3.xml" Id="Rfadbf18637e94dd7" /><Relationship Type="http://schemas.openxmlformats.org/officeDocument/2006/relationships/slide" Target="/ppt/slides/slide4.xml" Id="Rcd973c8d0f84476a" /><Relationship Type="http://schemas.openxmlformats.org/officeDocument/2006/relationships/slide" Target="/ppt/slides/slide5.xml" Id="R3ef770f1e1274610" /><Relationship Type="http://schemas.openxmlformats.org/officeDocument/2006/relationships/slide" Target="/ppt/slides/slide6.xml" Id="Rb6d7b691eb6a4619" /><Relationship Type="http://schemas.openxmlformats.org/officeDocument/2006/relationships/slide" Target="/ppt/slides/slide7.xml" Id="Re9734bbb2d7d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d4aded914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6ac2a0d74874" /><Relationship Type="http://schemas.openxmlformats.org/officeDocument/2006/relationships/theme" Target="/ppt/slideMasters/theme/theme1.xml" Id="R8586f05a2896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56ac2a0d7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20a5b5219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1b3cb6ed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45f79c26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8e88acb2c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4d544a725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35bd56d0a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128035e6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