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e21b93155541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cc9bba018d4e1a"/>
  </p:sldMasterIdLst>
  <p:sldIdLst>
    <p:sldId xmlns:r="http://schemas.openxmlformats.org/officeDocument/2006/relationships" id="256" r:id="R82676dbe8dca4fe9"/>
    <p:sldId xmlns:r="http://schemas.openxmlformats.org/officeDocument/2006/relationships" id="257" r:id="R5a87f083c2254e7b"/>
    <p:sldId xmlns:r="http://schemas.openxmlformats.org/officeDocument/2006/relationships" id="258" r:id="R940c8e7c06b3452c"/>
    <p:sldId xmlns:r="http://schemas.openxmlformats.org/officeDocument/2006/relationships" id="259" r:id="Rfc12a89032a34db5"/>
    <p:sldId xmlns:r="http://schemas.openxmlformats.org/officeDocument/2006/relationships" id="260" r:id="R3c131b686aca4e1d"/>
    <p:sldId xmlns:r="http://schemas.openxmlformats.org/officeDocument/2006/relationships" id="261" r:id="R4aece44c28244100"/>
    <p:sldId xmlns:r="http://schemas.openxmlformats.org/officeDocument/2006/relationships" id="262" r:id="R33412fb6f42645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c9bba018d4e1a" /><Relationship Type="http://schemas.openxmlformats.org/officeDocument/2006/relationships/slide" Target="/ppt/slides/slide1.xml" Id="R82676dbe8dca4fe9" /><Relationship Type="http://schemas.openxmlformats.org/officeDocument/2006/relationships/slide" Target="/ppt/slides/slide2.xml" Id="R5a87f083c2254e7b" /><Relationship Type="http://schemas.openxmlformats.org/officeDocument/2006/relationships/slide" Target="/ppt/slides/slide3.xml" Id="R940c8e7c06b3452c" /><Relationship Type="http://schemas.openxmlformats.org/officeDocument/2006/relationships/slide" Target="/ppt/slides/slide4.xml" Id="Rfc12a89032a34db5" /><Relationship Type="http://schemas.openxmlformats.org/officeDocument/2006/relationships/slide" Target="/ppt/slides/slide5.xml" Id="R3c131b686aca4e1d" /><Relationship Type="http://schemas.openxmlformats.org/officeDocument/2006/relationships/slide" Target="/ppt/slides/slide6.xml" Id="R4aece44c28244100" /><Relationship Type="http://schemas.openxmlformats.org/officeDocument/2006/relationships/slide" Target="/ppt/slides/slide7.xml" Id="R33412fb6f42645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cbe67fe6f48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8a8a2c91f4248" /><Relationship Type="http://schemas.openxmlformats.org/officeDocument/2006/relationships/theme" Target="/ppt/slideMasters/theme/theme1.xml" Id="Ra642a3e27c7c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b8a8a2c91f42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ea2745e5148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5d4d66ea349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457fa9a1d4a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e6b17fed344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f8f035e6d4a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830e2e6c940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cefbf26184b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PVO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PVO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2 334 965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2 424 751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20 495 638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20 537 880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vei 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990 422 990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