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de18f9b5b8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2ed6d3ce54d84"/>
  </p:sldMasterIdLst>
  <p:sldIdLst>
    <p:sldId xmlns:r="http://schemas.openxmlformats.org/officeDocument/2006/relationships" id="256" r:id="R101e2e71433c4d7c"/>
    <p:sldId xmlns:r="http://schemas.openxmlformats.org/officeDocument/2006/relationships" id="257" r:id="R8801dcaf26c54c0c"/>
    <p:sldId xmlns:r="http://schemas.openxmlformats.org/officeDocument/2006/relationships" id="258" r:id="R9eb553b4dad44881"/>
    <p:sldId xmlns:r="http://schemas.openxmlformats.org/officeDocument/2006/relationships" id="259" r:id="R09db2f38b7c54c87"/>
    <p:sldId xmlns:r="http://schemas.openxmlformats.org/officeDocument/2006/relationships" id="260" r:id="R11427c550178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2ed6d3ce54d84" /><Relationship Type="http://schemas.openxmlformats.org/officeDocument/2006/relationships/slide" Target="/ppt/slides/slide1.xml" Id="R101e2e71433c4d7c" /><Relationship Type="http://schemas.openxmlformats.org/officeDocument/2006/relationships/slide" Target="/ppt/slides/slide2.xml" Id="R8801dcaf26c54c0c" /><Relationship Type="http://schemas.openxmlformats.org/officeDocument/2006/relationships/slide" Target="/ppt/slides/slide3.xml" Id="R9eb553b4dad44881" /><Relationship Type="http://schemas.openxmlformats.org/officeDocument/2006/relationships/slide" Target="/ppt/slides/slide4.xml" Id="R09db2f38b7c54c87" /><Relationship Type="http://schemas.openxmlformats.org/officeDocument/2006/relationships/slide" Target="/ppt/slides/slide5.xml" Id="R11427c550178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cb063fe41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729f77bca43cc" /><Relationship Type="http://schemas.openxmlformats.org/officeDocument/2006/relationships/theme" Target="/ppt/slideMasters/theme/theme1.xml" Id="R3e663ef9db77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f729f77bca43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269f862cf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10c29d43d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82f942b21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312670480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ffe9117d4b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990 446 881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