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f9d521d87544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22fce49f424b3c"/>
  </p:sldMasterIdLst>
  <p:sldIdLst>
    <p:sldId xmlns:r="http://schemas.openxmlformats.org/officeDocument/2006/relationships" id="256" r:id="R47c0879b44804331"/>
    <p:sldId xmlns:r="http://schemas.openxmlformats.org/officeDocument/2006/relationships" id="257" r:id="Rdf42dc1e924642a2"/>
    <p:sldId xmlns:r="http://schemas.openxmlformats.org/officeDocument/2006/relationships" id="258" r:id="R908188190ad24c4d"/>
    <p:sldId xmlns:r="http://schemas.openxmlformats.org/officeDocument/2006/relationships" id="259" r:id="Re953e7c63b154ba7"/>
    <p:sldId xmlns:r="http://schemas.openxmlformats.org/officeDocument/2006/relationships" id="260" r:id="Radd9a19116764d7f"/>
    <p:sldId xmlns:r="http://schemas.openxmlformats.org/officeDocument/2006/relationships" id="261" r:id="R437c4b50dd194626"/>
    <p:sldId xmlns:r="http://schemas.openxmlformats.org/officeDocument/2006/relationships" id="262" r:id="R757c8e6a116943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22fce49f424b3c" /><Relationship Type="http://schemas.openxmlformats.org/officeDocument/2006/relationships/slide" Target="/ppt/slides/slide1.xml" Id="R47c0879b44804331" /><Relationship Type="http://schemas.openxmlformats.org/officeDocument/2006/relationships/slide" Target="/ppt/slides/slide2.xml" Id="Rdf42dc1e924642a2" /><Relationship Type="http://schemas.openxmlformats.org/officeDocument/2006/relationships/slide" Target="/ppt/slides/slide3.xml" Id="R908188190ad24c4d" /><Relationship Type="http://schemas.openxmlformats.org/officeDocument/2006/relationships/slide" Target="/ppt/slides/slide4.xml" Id="Re953e7c63b154ba7" /><Relationship Type="http://schemas.openxmlformats.org/officeDocument/2006/relationships/slide" Target="/ppt/slides/slide5.xml" Id="Radd9a19116764d7f" /><Relationship Type="http://schemas.openxmlformats.org/officeDocument/2006/relationships/slide" Target="/ppt/slides/slide6.xml" Id="R437c4b50dd194626" /><Relationship Type="http://schemas.openxmlformats.org/officeDocument/2006/relationships/slide" Target="/ppt/slides/slide7.xml" Id="R757c8e6a116943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e2949231e042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a192fd371c436a" /><Relationship Type="http://schemas.openxmlformats.org/officeDocument/2006/relationships/theme" Target="/ppt/slideMasters/theme/theme1.xml" Id="R9ddfc77b049547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a192fd371c43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b27e8cc3947c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64af4bcc8d41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27df99370740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1a6404fa424a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874f150c2141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dd4dcc6a344d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b036997e7a484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HALDEN BOLIGSENTER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HALDEN BOLIGSENTER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HALDEN BOLIGSENTER AS ble etablert [år] og holder til i Halden.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HALDEN BOLIGSENTER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HALDEN BOLIGSENTER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HALDEN BOLIGSENTER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11 987 142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746 312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645 451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3 149 283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5 734 904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HALDEN BOLIGSENTER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HALDEN BOLIGBYGGELAG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HALDEN BOLIGSENTER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Busterudgata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1776 Halden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21 37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990 451 613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HALDEN BOLIGSENTER AS</a:t>
            </a:r>
          </a:p>
        </p:txBody>
      </p:sp>
    </p:spTree>
  </p:cSld>
  <p:clrMapOvr>
    <a:masterClrMapping xmlns:a="http://schemas.openxmlformats.org/drawingml/2006/main"/>
  </p:clrMapOvr>
</p:sld>
</file>