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f6d572569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c2de4efd848f6"/>
  </p:sldMasterIdLst>
  <p:sldIdLst>
    <p:sldId xmlns:r="http://schemas.openxmlformats.org/officeDocument/2006/relationships" id="256" r:id="Ra012ede387a94840"/>
    <p:sldId xmlns:r="http://schemas.openxmlformats.org/officeDocument/2006/relationships" id="257" r:id="R214038e24dab48bd"/>
    <p:sldId xmlns:r="http://schemas.openxmlformats.org/officeDocument/2006/relationships" id="258" r:id="R66e6b7de6eb74522"/>
    <p:sldId xmlns:r="http://schemas.openxmlformats.org/officeDocument/2006/relationships" id="259" r:id="Rcb5f664a59374e14"/>
    <p:sldId xmlns:r="http://schemas.openxmlformats.org/officeDocument/2006/relationships" id="260" r:id="R0e1c3882398140ae"/>
    <p:sldId xmlns:r="http://schemas.openxmlformats.org/officeDocument/2006/relationships" id="261" r:id="Rcfed898cf4cc4329"/>
    <p:sldId xmlns:r="http://schemas.openxmlformats.org/officeDocument/2006/relationships" id="262" r:id="R6dd6f866770a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c2de4efd848f6" /><Relationship Type="http://schemas.openxmlformats.org/officeDocument/2006/relationships/slide" Target="/ppt/slides/slide1.xml" Id="Ra012ede387a94840" /><Relationship Type="http://schemas.openxmlformats.org/officeDocument/2006/relationships/slide" Target="/ppt/slides/slide2.xml" Id="R214038e24dab48bd" /><Relationship Type="http://schemas.openxmlformats.org/officeDocument/2006/relationships/slide" Target="/ppt/slides/slide3.xml" Id="R66e6b7de6eb74522" /><Relationship Type="http://schemas.openxmlformats.org/officeDocument/2006/relationships/slide" Target="/ppt/slides/slide4.xml" Id="Rcb5f664a59374e14" /><Relationship Type="http://schemas.openxmlformats.org/officeDocument/2006/relationships/slide" Target="/ppt/slides/slide5.xml" Id="R0e1c3882398140ae" /><Relationship Type="http://schemas.openxmlformats.org/officeDocument/2006/relationships/slide" Target="/ppt/slides/slide6.xml" Id="Rcfed898cf4cc4329" /><Relationship Type="http://schemas.openxmlformats.org/officeDocument/2006/relationships/slide" Target="/ppt/slides/slide7.xml" Id="R6dd6f866770a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866971ea0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a6d068ca742f7" /><Relationship Type="http://schemas.openxmlformats.org/officeDocument/2006/relationships/theme" Target="/ppt/slideMasters/theme/theme1.xml" Id="R25269c72b46e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a6d068ca7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2c5184eb9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5a2709b6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46def5bf5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fecdce64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ce2f49750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3dc0d8db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0a00703e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