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7cb9f789d4c42e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cd531bc9874fd8"/>
  </p:sldMasterIdLst>
  <p:sldIdLst>
    <p:sldId xmlns:r="http://schemas.openxmlformats.org/officeDocument/2006/relationships" id="256" r:id="Rfae3ff5c9d974b02"/>
    <p:sldId xmlns:r="http://schemas.openxmlformats.org/officeDocument/2006/relationships" id="257" r:id="Redd308e53bce48e1"/>
    <p:sldId xmlns:r="http://schemas.openxmlformats.org/officeDocument/2006/relationships" id="258" r:id="Rbc40c55d947a4192"/>
    <p:sldId xmlns:r="http://schemas.openxmlformats.org/officeDocument/2006/relationships" id="259" r:id="Re8f7a9e481cf4707"/>
    <p:sldId xmlns:r="http://schemas.openxmlformats.org/officeDocument/2006/relationships" id="260" r:id="R2e9c360e76c247e6"/>
    <p:sldId xmlns:r="http://schemas.openxmlformats.org/officeDocument/2006/relationships" id="261" r:id="R0f0b2f8b791a49c3"/>
    <p:sldId xmlns:r="http://schemas.openxmlformats.org/officeDocument/2006/relationships" id="262" r:id="R6bd394767551487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cd531bc9874fd8" /><Relationship Type="http://schemas.openxmlformats.org/officeDocument/2006/relationships/slide" Target="/ppt/slides/slide1.xml" Id="Rfae3ff5c9d974b02" /><Relationship Type="http://schemas.openxmlformats.org/officeDocument/2006/relationships/slide" Target="/ppt/slides/slide2.xml" Id="Redd308e53bce48e1" /><Relationship Type="http://schemas.openxmlformats.org/officeDocument/2006/relationships/slide" Target="/ppt/slides/slide3.xml" Id="Rbc40c55d947a4192" /><Relationship Type="http://schemas.openxmlformats.org/officeDocument/2006/relationships/slide" Target="/ppt/slides/slide4.xml" Id="Re8f7a9e481cf4707" /><Relationship Type="http://schemas.openxmlformats.org/officeDocument/2006/relationships/slide" Target="/ppt/slides/slide5.xml" Id="R2e9c360e76c247e6" /><Relationship Type="http://schemas.openxmlformats.org/officeDocument/2006/relationships/slide" Target="/ppt/slides/slide6.xml" Id="R0f0b2f8b791a49c3" /><Relationship Type="http://schemas.openxmlformats.org/officeDocument/2006/relationships/slide" Target="/ppt/slides/slide7.xml" Id="R6bd394767551487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90e81ae74b43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f8d2dc1a954e5c" /><Relationship Type="http://schemas.openxmlformats.org/officeDocument/2006/relationships/theme" Target="/ppt/slideMasters/theme/theme1.xml" Id="R12e6ad055879490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f8d2dc1a954e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f3556a3a894e8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598efb0dea4e1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79500d6cc14ce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19b04d5c848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7548494cdc457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21e35760e649f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202a753964446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ORTUS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ORTUS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−58 563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−166 313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1 400 051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1 418 801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KLAUS DE VIBE  –  38,5 %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ANDERS HJELBAK RØNNINGEN  –  30,8 %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THOMAS ANDREAS SCHANKE WREDE-HOLM  –  30,8 %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Trosterudveien 18E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990 455 821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ORTUS INVEST AS</a:t>
            </a:r>
          </a:p>
        </p:txBody>
      </p:sp>
    </p:spTree>
  </p:cSld>
  <p:clrMapOvr>
    <a:masterClrMapping xmlns:a="http://schemas.openxmlformats.org/drawingml/2006/main"/>
  </p:clrMapOvr>
</p:sld>
</file>