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940424376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64824ddd242df"/>
  </p:sldMasterIdLst>
  <p:sldIdLst>
    <p:sldId xmlns:r="http://schemas.openxmlformats.org/officeDocument/2006/relationships" id="256" r:id="R45858a01cb384961"/>
    <p:sldId xmlns:r="http://schemas.openxmlformats.org/officeDocument/2006/relationships" id="257" r:id="R902884a6c3f647f5"/>
    <p:sldId xmlns:r="http://schemas.openxmlformats.org/officeDocument/2006/relationships" id="258" r:id="Ra85adbdbf95d40a4"/>
    <p:sldId xmlns:r="http://schemas.openxmlformats.org/officeDocument/2006/relationships" id="259" r:id="R7f530ef5f5d14128"/>
    <p:sldId xmlns:r="http://schemas.openxmlformats.org/officeDocument/2006/relationships" id="260" r:id="R0f15e6a185034f0f"/>
    <p:sldId xmlns:r="http://schemas.openxmlformats.org/officeDocument/2006/relationships" id="261" r:id="Rffcb7c3b3d2a409e"/>
    <p:sldId xmlns:r="http://schemas.openxmlformats.org/officeDocument/2006/relationships" id="262" r:id="Rf786e9b0507c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64824ddd242df" /><Relationship Type="http://schemas.openxmlformats.org/officeDocument/2006/relationships/slide" Target="/ppt/slides/slide1.xml" Id="R45858a01cb384961" /><Relationship Type="http://schemas.openxmlformats.org/officeDocument/2006/relationships/slide" Target="/ppt/slides/slide2.xml" Id="R902884a6c3f647f5" /><Relationship Type="http://schemas.openxmlformats.org/officeDocument/2006/relationships/slide" Target="/ppt/slides/slide3.xml" Id="Ra85adbdbf95d40a4" /><Relationship Type="http://schemas.openxmlformats.org/officeDocument/2006/relationships/slide" Target="/ppt/slides/slide4.xml" Id="R7f530ef5f5d14128" /><Relationship Type="http://schemas.openxmlformats.org/officeDocument/2006/relationships/slide" Target="/ppt/slides/slide5.xml" Id="R0f15e6a185034f0f" /><Relationship Type="http://schemas.openxmlformats.org/officeDocument/2006/relationships/slide" Target="/ppt/slides/slide6.xml" Id="Rffcb7c3b3d2a409e" /><Relationship Type="http://schemas.openxmlformats.org/officeDocument/2006/relationships/slide" Target="/ppt/slides/slide7.xml" Id="Rf786e9b0507c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15802ca3b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767f83f2480a" /><Relationship Type="http://schemas.openxmlformats.org/officeDocument/2006/relationships/theme" Target="/ppt/slideMasters/theme/theme1.xml" Id="R1ce8ea15e920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0767f83f2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bf0339ec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d1f20d2e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37c3f0bc8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aefff7486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77764265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6353e414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48f54861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191 102 719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1 425 117 235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1 556 728 325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 –  52,8 %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 –  47,2 %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