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9689163a8347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d9ff8f67be477b"/>
  </p:sldMasterIdLst>
  <p:sldIdLst>
    <p:sldId xmlns:r="http://schemas.openxmlformats.org/officeDocument/2006/relationships" id="256" r:id="R26c8dd51eb7b4fe3"/>
    <p:sldId xmlns:r="http://schemas.openxmlformats.org/officeDocument/2006/relationships" id="257" r:id="R6e092fc140fe4cb9"/>
    <p:sldId xmlns:r="http://schemas.openxmlformats.org/officeDocument/2006/relationships" id="258" r:id="Rb83ff7bb98854339"/>
    <p:sldId xmlns:r="http://schemas.openxmlformats.org/officeDocument/2006/relationships" id="259" r:id="Ra076d2f5302d4c9c"/>
    <p:sldId xmlns:r="http://schemas.openxmlformats.org/officeDocument/2006/relationships" id="260" r:id="R3ecd2b3eacdf4d39"/>
    <p:sldId xmlns:r="http://schemas.openxmlformats.org/officeDocument/2006/relationships" id="261" r:id="Rc2de255ca38f4d93"/>
    <p:sldId xmlns:r="http://schemas.openxmlformats.org/officeDocument/2006/relationships" id="262" r:id="R825eecd2c9f74a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9ff8f67be477b" /><Relationship Type="http://schemas.openxmlformats.org/officeDocument/2006/relationships/slide" Target="/ppt/slides/slide1.xml" Id="R26c8dd51eb7b4fe3" /><Relationship Type="http://schemas.openxmlformats.org/officeDocument/2006/relationships/slide" Target="/ppt/slides/slide2.xml" Id="R6e092fc140fe4cb9" /><Relationship Type="http://schemas.openxmlformats.org/officeDocument/2006/relationships/slide" Target="/ppt/slides/slide3.xml" Id="Rb83ff7bb98854339" /><Relationship Type="http://schemas.openxmlformats.org/officeDocument/2006/relationships/slide" Target="/ppt/slides/slide4.xml" Id="Ra076d2f5302d4c9c" /><Relationship Type="http://schemas.openxmlformats.org/officeDocument/2006/relationships/slide" Target="/ppt/slides/slide5.xml" Id="R3ecd2b3eacdf4d39" /><Relationship Type="http://schemas.openxmlformats.org/officeDocument/2006/relationships/slide" Target="/ppt/slides/slide6.xml" Id="Rc2de255ca38f4d93" /><Relationship Type="http://schemas.openxmlformats.org/officeDocument/2006/relationships/slide" Target="/ppt/slides/slide7.xml" Id="R825eecd2c9f74a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3bf4aade174b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14217cdff4145" /><Relationship Type="http://schemas.openxmlformats.org/officeDocument/2006/relationships/theme" Target="/ppt/slideMasters/theme/theme1.xml" Id="R17009f7af36747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d14217cdff41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37c3e037a4b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5b257486449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3ba25f65543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4594d42184a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a66f8c4c84b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50aca789044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a4027292c4d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STRAWBERRY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HOTELS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83 608 870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5 485 668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645 344 970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4 213 032 944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5 167 501 058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990 465 339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