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248488ca4d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131c383fa645dd"/>
  </p:sldMasterIdLst>
  <p:sldIdLst>
    <p:sldId xmlns:r="http://schemas.openxmlformats.org/officeDocument/2006/relationships" id="256" r:id="R302cf7ec1e76483e"/>
    <p:sldId xmlns:r="http://schemas.openxmlformats.org/officeDocument/2006/relationships" id="257" r:id="Rbd791bd2f74d4abe"/>
    <p:sldId xmlns:r="http://schemas.openxmlformats.org/officeDocument/2006/relationships" id="258" r:id="Rae49208575d64a8d"/>
    <p:sldId xmlns:r="http://schemas.openxmlformats.org/officeDocument/2006/relationships" id="259" r:id="R3a87d90deb254358"/>
    <p:sldId xmlns:r="http://schemas.openxmlformats.org/officeDocument/2006/relationships" id="260" r:id="R11c1c952bd844dc8"/>
    <p:sldId xmlns:r="http://schemas.openxmlformats.org/officeDocument/2006/relationships" id="261" r:id="R838565306efe42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31c383fa645dd" /><Relationship Type="http://schemas.openxmlformats.org/officeDocument/2006/relationships/slide" Target="/ppt/slides/slide1.xml" Id="R302cf7ec1e76483e" /><Relationship Type="http://schemas.openxmlformats.org/officeDocument/2006/relationships/slide" Target="/ppt/slides/slide2.xml" Id="Rbd791bd2f74d4abe" /><Relationship Type="http://schemas.openxmlformats.org/officeDocument/2006/relationships/slide" Target="/ppt/slides/slide3.xml" Id="Rae49208575d64a8d" /><Relationship Type="http://schemas.openxmlformats.org/officeDocument/2006/relationships/slide" Target="/ppt/slides/slide4.xml" Id="R3a87d90deb254358" /><Relationship Type="http://schemas.openxmlformats.org/officeDocument/2006/relationships/slide" Target="/ppt/slides/slide5.xml" Id="R11c1c952bd844dc8" /><Relationship Type="http://schemas.openxmlformats.org/officeDocument/2006/relationships/slide" Target="/ppt/slides/slide6.xml" Id="R838565306efe42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50c07241b4b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f78ee95e34b1c" /><Relationship Type="http://schemas.openxmlformats.org/officeDocument/2006/relationships/theme" Target="/ppt/slideMasters/theme/theme1.xml" Id="Ra15b9f5dde8549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cf78ee95e34b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d8f5a3516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a3c39e91446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9d93793b94c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eb5f5ac2c48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a9e91b2dd4b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6bfa3234141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AGRESTIC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AGRESTIC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AGRESTIC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AGRESTIC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AGRESTIC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AGRESTIC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SCHANCHE NICOLAI T.R.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SCHANCHE DESIREE C  –  45,1 %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SCHANCHE-P G CAROLINE L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SCHANCHE-P G CHRISTINA M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AGRESTIC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990 474 621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AGRESTIC AS</a:t>
            </a:r>
          </a:p>
        </p:txBody>
      </p:sp>
    </p:spTree>
  </p:cSld>
  <p:clrMapOvr>
    <a:masterClrMapping xmlns:a="http://schemas.openxmlformats.org/drawingml/2006/main"/>
  </p:clrMapOvr>
</p:sld>
</file>