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d6659ad4a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4aa5cb2374869"/>
  </p:sldMasterIdLst>
  <p:sldIdLst>
    <p:sldId xmlns:r="http://schemas.openxmlformats.org/officeDocument/2006/relationships" id="256" r:id="R6bd40a6e903c4141"/>
    <p:sldId xmlns:r="http://schemas.openxmlformats.org/officeDocument/2006/relationships" id="257" r:id="R630c75a9883746a6"/>
    <p:sldId xmlns:r="http://schemas.openxmlformats.org/officeDocument/2006/relationships" id="258" r:id="R07b4921f355148ce"/>
    <p:sldId xmlns:r="http://schemas.openxmlformats.org/officeDocument/2006/relationships" id="259" r:id="R24bafccccf1246f8"/>
    <p:sldId xmlns:r="http://schemas.openxmlformats.org/officeDocument/2006/relationships" id="260" r:id="R923acc8e115248de"/>
    <p:sldId xmlns:r="http://schemas.openxmlformats.org/officeDocument/2006/relationships" id="261" r:id="R2a7525e340214cb7"/>
    <p:sldId xmlns:r="http://schemas.openxmlformats.org/officeDocument/2006/relationships" id="262" r:id="R1c43783d5d0b48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4aa5cb2374869" /><Relationship Type="http://schemas.openxmlformats.org/officeDocument/2006/relationships/slide" Target="/ppt/slides/slide1.xml" Id="R6bd40a6e903c4141" /><Relationship Type="http://schemas.openxmlformats.org/officeDocument/2006/relationships/slide" Target="/ppt/slides/slide2.xml" Id="R630c75a9883746a6" /><Relationship Type="http://schemas.openxmlformats.org/officeDocument/2006/relationships/slide" Target="/ppt/slides/slide3.xml" Id="R07b4921f355148ce" /><Relationship Type="http://schemas.openxmlformats.org/officeDocument/2006/relationships/slide" Target="/ppt/slides/slide4.xml" Id="R24bafccccf1246f8" /><Relationship Type="http://schemas.openxmlformats.org/officeDocument/2006/relationships/slide" Target="/ppt/slides/slide5.xml" Id="R923acc8e115248de" /><Relationship Type="http://schemas.openxmlformats.org/officeDocument/2006/relationships/slide" Target="/ppt/slides/slide6.xml" Id="R2a7525e340214cb7" /><Relationship Type="http://schemas.openxmlformats.org/officeDocument/2006/relationships/slide" Target="/ppt/slides/slide7.xml" Id="R1c43783d5d0b48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e8742ef12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1eb01385d4e50" /><Relationship Type="http://schemas.openxmlformats.org/officeDocument/2006/relationships/theme" Target="/ppt/slideMasters/theme/theme1.xml" Id="R0f8f6c29f1d145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1eb01385d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2236d9a9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457bc42f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5ee880c67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ec7aba2534c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a2eaadcdb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dc049f4a34f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95b5d03cc43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HALFDAN NITTER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NITTER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1 784 072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1 616 846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3 119 496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www.nitter.as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NITTER AS</a:t>
            </a:r>
          </a:p>
        </p:txBody>
      </p:sp>
    </p:spTree>
  </p:cSld>
  <p:clrMapOvr>
    <a:masterClrMapping xmlns:a="http://schemas.openxmlformats.org/drawingml/2006/main"/>
  </p:clrMapOvr>
</p:sld>
</file>