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5637e404b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7caaeaf294359"/>
  </p:sldMasterIdLst>
  <p:sldIdLst>
    <p:sldId xmlns:r="http://schemas.openxmlformats.org/officeDocument/2006/relationships" id="256" r:id="Ra3ee4944e9ef4e4a"/>
    <p:sldId xmlns:r="http://schemas.openxmlformats.org/officeDocument/2006/relationships" id="257" r:id="R1bdaeacf37034c93"/>
    <p:sldId xmlns:r="http://schemas.openxmlformats.org/officeDocument/2006/relationships" id="258" r:id="R7b2e056f7a0f4909"/>
    <p:sldId xmlns:r="http://schemas.openxmlformats.org/officeDocument/2006/relationships" id="259" r:id="Rfa71fdf22bee46e2"/>
    <p:sldId xmlns:r="http://schemas.openxmlformats.org/officeDocument/2006/relationships" id="260" r:id="R6caf3e432919433a"/>
    <p:sldId xmlns:r="http://schemas.openxmlformats.org/officeDocument/2006/relationships" id="261" r:id="R34f0719e81dc4b1e"/>
    <p:sldId xmlns:r="http://schemas.openxmlformats.org/officeDocument/2006/relationships" id="262" r:id="Rc02aea9bc2e5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7caaeaf294359" /><Relationship Type="http://schemas.openxmlformats.org/officeDocument/2006/relationships/slide" Target="/ppt/slides/slide1.xml" Id="Ra3ee4944e9ef4e4a" /><Relationship Type="http://schemas.openxmlformats.org/officeDocument/2006/relationships/slide" Target="/ppt/slides/slide2.xml" Id="R1bdaeacf37034c93" /><Relationship Type="http://schemas.openxmlformats.org/officeDocument/2006/relationships/slide" Target="/ppt/slides/slide3.xml" Id="R7b2e056f7a0f4909" /><Relationship Type="http://schemas.openxmlformats.org/officeDocument/2006/relationships/slide" Target="/ppt/slides/slide4.xml" Id="Rfa71fdf22bee46e2" /><Relationship Type="http://schemas.openxmlformats.org/officeDocument/2006/relationships/slide" Target="/ppt/slides/slide5.xml" Id="R6caf3e432919433a" /><Relationship Type="http://schemas.openxmlformats.org/officeDocument/2006/relationships/slide" Target="/ppt/slides/slide6.xml" Id="R34f0719e81dc4b1e" /><Relationship Type="http://schemas.openxmlformats.org/officeDocument/2006/relationships/slide" Target="/ppt/slides/slide7.xml" Id="Rc02aea9bc2e5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dd5b7aee8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f81e27f64a71" /><Relationship Type="http://schemas.openxmlformats.org/officeDocument/2006/relationships/theme" Target="/ppt/slideMasters/theme/theme1.xml" Id="R3a47c8b8169d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ef81e27f6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59744599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c522945c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6e4668d1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d446b8e55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e4add89b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3357b99b4b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7428d6fba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