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8491cded7e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8d1f034a24a64"/>
  </p:sldMasterIdLst>
  <p:sldIdLst>
    <p:sldId xmlns:r="http://schemas.openxmlformats.org/officeDocument/2006/relationships" id="256" r:id="R4243d76af92f4303"/>
    <p:sldId xmlns:r="http://schemas.openxmlformats.org/officeDocument/2006/relationships" id="257" r:id="R3cb3a81bdbd04ca6"/>
    <p:sldId xmlns:r="http://schemas.openxmlformats.org/officeDocument/2006/relationships" id="258" r:id="Rdfd6772964e04c15"/>
    <p:sldId xmlns:r="http://schemas.openxmlformats.org/officeDocument/2006/relationships" id="259" r:id="R8376390b32454963"/>
    <p:sldId xmlns:r="http://schemas.openxmlformats.org/officeDocument/2006/relationships" id="260" r:id="R3b9b693715234c53"/>
    <p:sldId xmlns:r="http://schemas.openxmlformats.org/officeDocument/2006/relationships" id="261" r:id="R9cd610280da44b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8d1f034a24a64" /><Relationship Type="http://schemas.openxmlformats.org/officeDocument/2006/relationships/slide" Target="/ppt/slides/slide1.xml" Id="R4243d76af92f4303" /><Relationship Type="http://schemas.openxmlformats.org/officeDocument/2006/relationships/slide" Target="/ppt/slides/slide2.xml" Id="R3cb3a81bdbd04ca6" /><Relationship Type="http://schemas.openxmlformats.org/officeDocument/2006/relationships/slide" Target="/ppt/slides/slide3.xml" Id="Rdfd6772964e04c15" /><Relationship Type="http://schemas.openxmlformats.org/officeDocument/2006/relationships/slide" Target="/ppt/slides/slide4.xml" Id="R8376390b32454963" /><Relationship Type="http://schemas.openxmlformats.org/officeDocument/2006/relationships/slide" Target="/ppt/slides/slide5.xml" Id="R3b9b693715234c53" /><Relationship Type="http://schemas.openxmlformats.org/officeDocument/2006/relationships/slide" Target="/ppt/slides/slide6.xml" Id="R9cd610280da44b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16c3f672d42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4eb88e8a649fc" /><Relationship Type="http://schemas.openxmlformats.org/officeDocument/2006/relationships/theme" Target="/ppt/slideMasters/theme/theme1.xml" Id="R942dc7d51965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4eb88e8a649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c39e61a3a45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57e1df54a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f4ff1a4144b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8bba731a3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feb4d784546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be7a830b7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2817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74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