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1f0024eab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fb36323974d33"/>
  </p:sldMasterIdLst>
  <p:sldIdLst>
    <p:sldId xmlns:r="http://schemas.openxmlformats.org/officeDocument/2006/relationships" id="256" r:id="Rd0043124ee0e4ffb"/>
    <p:sldId xmlns:r="http://schemas.openxmlformats.org/officeDocument/2006/relationships" id="257" r:id="R298628a3f4174ecd"/>
    <p:sldId xmlns:r="http://schemas.openxmlformats.org/officeDocument/2006/relationships" id="258" r:id="R051be93ece5841cd"/>
    <p:sldId xmlns:r="http://schemas.openxmlformats.org/officeDocument/2006/relationships" id="259" r:id="R2e7eb036987840c1"/>
    <p:sldId xmlns:r="http://schemas.openxmlformats.org/officeDocument/2006/relationships" id="260" r:id="R4bfbd0a03b7c43b8"/>
    <p:sldId xmlns:r="http://schemas.openxmlformats.org/officeDocument/2006/relationships" id="261" r:id="Rbf04e388a590449e"/>
    <p:sldId xmlns:r="http://schemas.openxmlformats.org/officeDocument/2006/relationships" id="262" r:id="R87ede6f3bf27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fb36323974d33" /><Relationship Type="http://schemas.openxmlformats.org/officeDocument/2006/relationships/slide" Target="/ppt/slides/slide1.xml" Id="Rd0043124ee0e4ffb" /><Relationship Type="http://schemas.openxmlformats.org/officeDocument/2006/relationships/slide" Target="/ppt/slides/slide2.xml" Id="R298628a3f4174ecd" /><Relationship Type="http://schemas.openxmlformats.org/officeDocument/2006/relationships/slide" Target="/ppt/slides/slide3.xml" Id="R051be93ece5841cd" /><Relationship Type="http://schemas.openxmlformats.org/officeDocument/2006/relationships/slide" Target="/ppt/slides/slide4.xml" Id="R2e7eb036987840c1" /><Relationship Type="http://schemas.openxmlformats.org/officeDocument/2006/relationships/slide" Target="/ppt/slides/slide5.xml" Id="R4bfbd0a03b7c43b8" /><Relationship Type="http://schemas.openxmlformats.org/officeDocument/2006/relationships/slide" Target="/ppt/slides/slide6.xml" Id="Rbf04e388a590449e" /><Relationship Type="http://schemas.openxmlformats.org/officeDocument/2006/relationships/slide" Target="/ppt/slides/slide7.xml" Id="R87ede6f3bf27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035eb269b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90bceeb44667" /><Relationship Type="http://schemas.openxmlformats.org/officeDocument/2006/relationships/theme" Target="/ppt/slideMasters/theme/theme1.xml" Id="R9c42994c8eb0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990bceeb4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23738e06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20e5ecc7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fbd588ee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e7fc6646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57e677c7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4dd259e6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a9c1c609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