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f20e4f8bb541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310d7f7a224ef7"/>
  </p:sldMasterIdLst>
  <p:sldIdLst>
    <p:sldId xmlns:r="http://schemas.openxmlformats.org/officeDocument/2006/relationships" id="256" r:id="R1e30f0ae992b4044"/>
    <p:sldId xmlns:r="http://schemas.openxmlformats.org/officeDocument/2006/relationships" id="257" r:id="Reafc31ba9118498a"/>
    <p:sldId xmlns:r="http://schemas.openxmlformats.org/officeDocument/2006/relationships" id="258" r:id="Rd43ab2a6b5544f69"/>
    <p:sldId xmlns:r="http://schemas.openxmlformats.org/officeDocument/2006/relationships" id="259" r:id="Rfc90fe7126044e75"/>
    <p:sldId xmlns:r="http://schemas.openxmlformats.org/officeDocument/2006/relationships" id="260" r:id="R3db9646ee9fe44c3"/>
    <p:sldId xmlns:r="http://schemas.openxmlformats.org/officeDocument/2006/relationships" id="261" r:id="Re75c6444f9814d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310d7f7a224ef7" /><Relationship Type="http://schemas.openxmlformats.org/officeDocument/2006/relationships/slide" Target="/ppt/slides/slide1.xml" Id="R1e30f0ae992b4044" /><Relationship Type="http://schemas.openxmlformats.org/officeDocument/2006/relationships/slide" Target="/ppt/slides/slide2.xml" Id="Reafc31ba9118498a" /><Relationship Type="http://schemas.openxmlformats.org/officeDocument/2006/relationships/slide" Target="/ppt/slides/slide3.xml" Id="Rd43ab2a6b5544f69" /><Relationship Type="http://schemas.openxmlformats.org/officeDocument/2006/relationships/slide" Target="/ppt/slides/slide4.xml" Id="Rfc90fe7126044e75" /><Relationship Type="http://schemas.openxmlformats.org/officeDocument/2006/relationships/slide" Target="/ppt/slides/slide5.xml" Id="R3db9646ee9fe44c3" /><Relationship Type="http://schemas.openxmlformats.org/officeDocument/2006/relationships/slide" Target="/ppt/slides/slide6.xml" Id="Re75c6444f9814d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0bed5577084a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4b57a4592473b" /><Relationship Type="http://schemas.openxmlformats.org/officeDocument/2006/relationships/theme" Target="/ppt/slideMasters/theme/theme1.xml" Id="Rf8f4209099484c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64b57a459247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1487e535e42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c9867eb7b646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d0670390741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3b5b0b34e43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71e02429a4c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a9829874e45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CONSTO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CONSTO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CONSTO ANLEGG AS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BØCKMANN RONNY OLAF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FJELDE HANS ARILD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NILSEN FRANK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HJELLE ODD HARRY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LUKAS I AS  –  5,8 %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990 479 224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CONSTO AS</a:t>
            </a:r>
          </a:p>
        </p:txBody>
      </p:sp>
    </p:spTree>
  </p:cSld>
  <p:clrMapOvr>
    <a:masterClrMapping xmlns:a="http://schemas.openxmlformats.org/drawingml/2006/main"/>
  </p:clrMapOvr>
</p:sld>
</file>