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3e54baf18d46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a84ffecfde4645"/>
  </p:sldMasterIdLst>
  <p:sldIdLst>
    <p:sldId xmlns:r="http://schemas.openxmlformats.org/officeDocument/2006/relationships" id="256" r:id="R06be485c2fcf4f45"/>
    <p:sldId xmlns:r="http://schemas.openxmlformats.org/officeDocument/2006/relationships" id="257" r:id="R81e1449758da4df5"/>
    <p:sldId xmlns:r="http://schemas.openxmlformats.org/officeDocument/2006/relationships" id="258" r:id="Rbea6024247e3455c"/>
    <p:sldId xmlns:r="http://schemas.openxmlformats.org/officeDocument/2006/relationships" id="259" r:id="Rbdb8c5cca8034cea"/>
    <p:sldId xmlns:r="http://schemas.openxmlformats.org/officeDocument/2006/relationships" id="260" r:id="R1b37c185d55747ca"/>
    <p:sldId xmlns:r="http://schemas.openxmlformats.org/officeDocument/2006/relationships" id="261" r:id="Rb7d3f76dcbfa41a8"/>
    <p:sldId xmlns:r="http://schemas.openxmlformats.org/officeDocument/2006/relationships" id="262" r:id="R88ad2cad9e5648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84ffecfde4645" /><Relationship Type="http://schemas.openxmlformats.org/officeDocument/2006/relationships/slide" Target="/ppt/slides/slide1.xml" Id="R06be485c2fcf4f45" /><Relationship Type="http://schemas.openxmlformats.org/officeDocument/2006/relationships/slide" Target="/ppt/slides/slide2.xml" Id="R81e1449758da4df5" /><Relationship Type="http://schemas.openxmlformats.org/officeDocument/2006/relationships/slide" Target="/ppt/slides/slide3.xml" Id="Rbea6024247e3455c" /><Relationship Type="http://schemas.openxmlformats.org/officeDocument/2006/relationships/slide" Target="/ppt/slides/slide4.xml" Id="Rbdb8c5cca8034cea" /><Relationship Type="http://schemas.openxmlformats.org/officeDocument/2006/relationships/slide" Target="/ppt/slides/slide5.xml" Id="R1b37c185d55747ca" /><Relationship Type="http://schemas.openxmlformats.org/officeDocument/2006/relationships/slide" Target="/ppt/slides/slide6.xml" Id="Rb7d3f76dcbfa41a8" /><Relationship Type="http://schemas.openxmlformats.org/officeDocument/2006/relationships/slide" Target="/ppt/slides/slide7.xml" Id="R88ad2cad9e5648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5c58ed72224c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95f02fe5d4be7" /><Relationship Type="http://schemas.openxmlformats.org/officeDocument/2006/relationships/theme" Target="/ppt/slideMasters/theme/theme1.xml" Id="R0d8a771e0ed94c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595f02fe5d4b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ff81a570849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b18d31a1a41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e65b32c954e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aa3e1c1a042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845fb216548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72548b58a4e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9dcd58deb4e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 INVEST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1 985 735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8 245 375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9 438 054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PER-HENRIK RUUD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84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990 480 966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