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bcc47ca1794d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a3e20fa83d4eb7"/>
  </p:sldMasterIdLst>
  <p:sldIdLst>
    <p:sldId xmlns:r="http://schemas.openxmlformats.org/officeDocument/2006/relationships" id="256" r:id="R0854884c3cad47e8"/>
    <p:sldId xmlns:r="http://schemas.openxmlformats.org/officeDocument/2006/relationships" id="257" r:id="R4324256dae1642c5"/>
    <p:sldId xmlns:r="http://schemas.openxmlformats.org/officeDocument/2006/relationships" id="258" r:id="R2b492564ff7648d3"/>
    <p:sldId xmlns:r="http://schemas.openxmlformats.org/officeDocument/2006/relationships" id="259" r:id="Rbbe5d5195bef4e2d"/>
    <p:sldId xmlns:r="http://schemas.openxmlformats.org/officeDocument/2006/relationships" id="260" r:id="R69bb628f37e6497d"/>
    <p:sldId xmlns:r="http://schemas.openxmlformats.org/officeDocument/2006/relationships" id="261" r:id="R088017b4cb2b4a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a3e20fa83d4eb7" /><Relationship Type="http://schemas.openxmlformats.org/officeDocument/2006/relationships/slide" Target="/ppt/slides/slide1.xml" Id="R0854884c3cad47e8" /><Relationship Type="http://schemas.openxmlformats.org/officeDocument/2006/relationships/slide" Target="/ppt/slides/slide2.xml" Id="R4324256dae1642c5" /><Relationship Type="http://schemas.openxmlformats.org/officeDocument/2006/relationships/slide" Target="/ppt/slides/slide3.xml" Id="R2b492564ff7648d3" /><Relationship Type="http://schemas.openxmlformats.org/officeDocument/2006/relationships/slide" Target="/ppt/slides/slide4.xml" Id="Rbbe5d5195bef4e2d" /><Relationship Type="http://schemas.openxmlformats.org/officeDocument/2006/relationships/slide" Target="/ppt/slides/slide5.xml" Id="R69bb628f37e6497d" /><Relationship Type="http://schemas.openxmlformats.org/officeDocument/2006/relationships/slide" Target="/ppt/slides/slide6.xml" Id="R088017b4cb2b4a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998732d5e149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790a33eb84ebd" /><Relationship Type="http://schemas.openxmlformats.org/officeDocument/2006/relationships/theme" Target="/ppt/slideMasters/theme/theme1.xml" Id="R335828374e9549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3790a33eb84e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6e42229b143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2fed94a2a47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318db581947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a96a6155044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4d94addec43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2b4f6186745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GLOBAL SKIPSHOLDING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GLOBAL SKIPSHOLDING 2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IKM INDUSTRI-INVEST AS  –  14,2 %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REMØY INVEST AS  –  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MOSVOLDS REDERI AS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MULLER ERIK ARVID  –  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HØILAND HOLDING AS  –  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DAS KAPITAL AS  –  1,2 %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990 481 237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 SKIPSHOLDING 2 AS</a:t>
            </a:r>
          </a:p>
        </p:txBody>
      </p:sp>
    </p:spTree>
  </p:cSld>
  <p:clrMapOvr>
    <a:masterClrMapping xmlns:a="http://schemas.openxmlformats.org/drawingml/2006/main"/>
  </p:clrMapOvr>
</p:sld>
</file>