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287479a333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28bc295d5f42de"/>
  </p:sldMasterIdLst>
  <p:sldIdLst>
    <p:sldId xmlns:r="http://schemas.openxmlformats.org/officeDocument/2006/relationships" id="256" r:id="R48c49196422c4c56"/>
    <p:sldId xmlns:r="http://schemas.openxmlformats.org/officeDocument/2006/relationships" id="257" r:id="R6753ad22597549e5"/>
    <p:sldId xmlns:r="http://schemas.openxmlformats.org/officeDocument/2006/relationships" id="258" r:id="R32e5348c648b4d96"/>
    <p:sldId xmlns:r="http://schemas.openxmlformats.org/officeDocument/2006/relationships" id="259" r:id="R4eea316829d240a8"/>
    <p:sldId xmlns:r="http://schemas.openxmlformats.org/officeDocument/2006/relationships" id="260" r:id="R0c83ae7b06bb408d"/>
    <p:sldId xmlns:r="http://schemas.openxmlformats.org/officeDocument/2006/relationships" id="261" r:id="R5a759dafb5b64991"/>
    <p:sldId xmlns:r="http://schemas.openxmlformats.org/officeDocument/2006/relationships" id="262" r:id="Rce818043728f4d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8bc295d5f42de" /><Relationship Type="http://schemas.openxmlformats.org/officeDocument/2006/relationships/slide" Target="/ppt/slides/slide1.xml" Id="R48c49196422c4c56" /><Relationship Type="http://schemas.openxmlformats.org/officeDocument/2006/relationships/slide" Target="/ppt/slides/slide2.xml" Id="R6753ad22597549e5" /><Relationship Type="http://schemas.openxmlformats.org/officeDocument/2006/relationships/slide" Target="/ppt/slides/slide3.xml" Id="R32e5348c648b4d96" /><Relationship Type="http://schemas.openxmlformats.org/officeDocument/2006/relationships/slide" Target="/ppt/slides/slide4.xml" Id="R4eea316829d240a8" /><Relationship Type="http://schemas.openxmlformats.org/officeDocument/2006/relationships/slide" Target="/ppt/slides/slide5.xml" Id="R0c83ae7b06bb408d" /><Relationship Type="http://schemas.openxmlformats.org/officeDocument/2006/relationships/slide" Target="/ppt/slides/slide6.xml" Id="R5a759dafb5b64991" /><Relationship Type="http://schemas.openxmlformats.org/officeDocument/2006/relationships/slide" Target="/ppt/slides/slide7.xml" Id="Rce818043728f4d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2b59039c442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5681304bb4569" /><Relationship Type="http://schemas.openxmlformats.org/officeDocument/2006/relationships/theme" Target="/ppt/slideMasters/theme/theme1.xml" Id="Re2635fd599d848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5681304bb45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7826e1baa43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00afc17e3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246ae6bb64f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f12a34055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d6bc357a24d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1c041704449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b5f7d0887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CAPITAL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3 457 535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31 832 785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34 127 799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KARL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Saltverksveien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990 481 733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