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9c7344d4ae4a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6cf73c54d464a13"/>
  </p:sldMasterIdLst>
  <p:sldIdLst>
    <p:sldId xmlns:r="http://schemas.openxmlformats.org/officeDocument/2006/relationships" id="256" r:id="R95a40551c1104c09"/>
    <p:sldId xmlns:r="http://schemas.openxmlformats.org/officeDocument/2006/relationships" id="257" r:id="R58a5c0746e5a4b12"/>
    <p:sldId xmlns:r="http://schemas.openxmlformats.org/officeDocument/2006/relationships" id="258" r:id="R00c55385e4744fe9"/>
    <p:sldId xmlns:r="http://schemas.openxmlformats.org/officeDocument/2006/relationships" id="259" r:id="Rf8a6ed580ae140aa"/>
    <p:sldId xmlns:r="http://schemas.openxmlformats.org/officeDocument/2006/relationships" id="260" r:id="R2ae825344eb44a8e"/>
    <p:sldId xmlns:r="http://schemas.openxmlformats.org/officeDocument/2006/relationships" id="261" r:id="R8080e463dfed43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cf73c54d464a13" /><Relationship Type="http://schemas.openxmlformats.org/officeDocument/2006/relationships/slide" Target="/ppt/slides/slide1.xml" Id="R95a40551c1104c09" /><Relationship Type="http://schemas.openxmlformats.org/officeDocument/2006/relationships/slide" Target="/ppt/slides/slide2.xml" Id="R58a5c0746e5a4b12" /><Relationship Type="http://schemas.openxmlformats.org/officeDocument/2006/relationships/slide" Target="/ppt/slides/slide3.xml" Id="R00c55385e4744fe9" /><Relationship Type="http://schemas.openxmlformats.org/officeDocument/2006/relationships/slide" Target="/ppt/slides/slide4.xml" Id="Rf8a6ed580ae140aa" /><Relationship Type="http://schemas.openxmlformats.org/officeDocument/2006/relationships/slide" Target="/ppt/slides/slide5.xml" Id="R2ae825344eb44a8e" /><Relationship Type="http://schemas.openxmlformats.org/officeDocument/2006/relationships/slide" Target="/ppt/slides/slide6.xml" Id="R8080e463dfed43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90c3dda3f249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2a8855d9134faf" /><Relationship Type="http://schemas.openxmlformats.org/officeDocument/2006/relationships/theme" Target="/ppt/slideMasters/theme/theme1.xml" Id="R539c12a4846943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2a8855d9134f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aea305e9b24a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0258cdfd56401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25615f6ff4d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f9ef0849374c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3a9ca4a0b649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54f5aa097a45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 NORGE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AUDITOR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990 501 521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 NORGE AS</a:t>
            </a:r>
          </a:p>
        </p:txBody>
      </p:sp>
    </p:spTree>
  </p:cSld>
  <p:clrMapOvr>
    <a:masterClrMapping xmlns:a="http://schemas.openxmlformats.org/drawingml/2006/main"/>
  </p:clrMapOvr>
</p:sld>
</file>