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d83b6e0ca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ba33b1a474665"/>
  </p:sldMasterIdLst>
  <p:sldIdLst>
    <p:sldId xmlns:r="http://schemas.openxmlformats.org/officeDocument/2006/relationships" id="256" r:id="Re45bbb9e7b664ad1"/>
    <p:sldId xmlns:r="http://schemas.openxmlformats.org/officeDocument/2006/relationships" id="257" r:id="R8d978b54eec54eb3"/>
    <p:sldId xmlns:r="http://schemas.openxmlformats.org/officeDocument/2006/relationships" id="258" r:id="R1c0ec49af51a4b9f"/>
    <p:sldId xmlns:r="http://schemas.openxmlformats.org/officeDocument/2006/relationships" id="259" r:id="R6f4bf5c902a946b1"/>
    <p:sldId xmlns:r="http://schemas.openxmlformats.org/officeDocument/2006/relationships" id="260" r:id="R6073bda077194819"/>
    <p:sldId xmlns:r="http://schemas.openxmlformats.org/officeDocument/2006/relationships" id="261" r:id="Rbd7df3562d79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ba33b1a474665" /><Relationship Type="http://schemas.openxmlformats.org/officeDocument/2006/relationships/slide" Target="/ppt/slides/slide1.xml" Id="Re45bbb9e7b664ad1" /><Relationship Type="http://schemas.openxmlformats.org/officeDocument/2006/relationships/slide" Target="/ppt/slides/slide2.xml" Id="R8d978b54eec54eb3" /><Relationship Type="http://schemas.openxmlformats.org/officeDocument/2006/relationships/slide" Target="/ppt/slides/slide3.xml" Id="R1c0ec49af51a4b9f" /><Relationship Type="http://schemas.openxmlformats.org/officeDocument/2006/relationships/slide" Target="/ppt/slides/slide4.xml" Id="R6f4bf5c902a946b1" /><Relationship Type="http://schemas.openxmlformats.org/officeDocument/2006/relationships/slide" Target="/ppt/slides/slide5.xml" Id="R6073bda077194819" /><Relationship Type="http://schemas.openxmlformats.org/officeDocument/2006/relationships/slide" Target="/ppt/slides/slide6.xml" Id="Rbd7df3562d79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0dec865cb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b17d4344e40b8" /><Relationship Type="http://schemas.openxmlformats.org/officeDocument/2006/relationships/theme" Target="/ppt/slideMasters/theme/theme1.xml" Id="R3891ce6dc947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b17d4344e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2c804cf55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01eebed4b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64b56db8b4e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139fba17b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7db914e11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4bc9ced9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SØRUMSAND EIENDOM 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SØRUMSAND EIENDOM 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SØRUMSAND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990 508 313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EIENDOM D AS</a:t>
            </a:r>
          </a:p>
        </p:txBody>
      </p:sp>
    </p:spTree>
  </p:cSld>
  <p:clrMapOvr>
    <a:masterClrMapping xmlns:a="http://schemas.openxmlformats.org/drawingml/2006/main"/>
  </p:clrMapOvr>
</p:sld>
</file>