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3107b1098c45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c5402204894568"/>
  </p:sldMasterIdLst>
  <p:sldIdLst>
    <p:sldId xmlns:r="http://schemas.openxmlformats.org/officeDocument/2006/relationships" id="256" r:id="Rfff5f03519834839"/>
    <p:sldId xmlns:r="http://schemas.openxmlformats.org/officeDocument/2006/relationships" id="257" r:id="Re2ab5e0c1bab4253"/>
    <p:sldId xmlns:r="http://schemas.openxmlformats.org/officeDocument/2006/relationships" id="258" r:id="Rdb7c3813feea4a0b"/>
    <p:sldId xmlns:r="http://schemas.openxmlformats.org/officeDocument/2006/relationships" id="259" r:id="R60d57c5001f547e2"/>
    <p:sldId xmlns:r="http://schemas.openxmlformats.org/officeDocument/2006/relationships" id="260" r:id="R4be0d82563a24f53"/>
    <p:sldId xmlns:r="http://schemas.openxmlformats.org/officeDocument/2006/relationships" id="261" r:id="Reb8809661aec4b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5402204894568" /><Relationship Type="http://schemas.openxmlformats.org/officeDocument/2006/relationships/slide" Target="/ppt/slides/slide1.xml" Id="Rfff5f03519834839" /><Relationship Type="http://schemas.openxmlformats.org/officeDocument/2006/relationships/slide" Target="/ppt/slides/slide2.xml" Id="Re2ab5e0c1bab4253" /><Relationship Type="http://schemas.openxmlformats.org/officeDocument/2006/relationships/slide" Target="/ppt/slides/slide3.xml" Id="Rdb7c3813feea4a0b" /><Relationship Type="http://schemas.openxmlformats.org/officeDocument/2006/relationships/slide" Target="/ppt/slides/slide4.xml" Id="R60d57c5001f547e2" /><Relationship Type="http://schemas.openxmlformats.org/officeDocument/2006/relationships/slide" Target="/ppt/slides/slide5.xml" Id="R4be0d82563a24f53" /><Relationship Type="http://schemas.openxmlformats.org/officeDocument/2006/relationships/slide" Target="/ppt/slides/slide6.xml" Id="Reb8809661aec4b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12100077e4d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237aa1631415e" /><Relationship Type="http://schemas.openxmlformats.org/officeDocument/2006/relationships/theme" Target="/ppt/slideMasters/theme/theme1.xml" Id="Rd20591cbb6104e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0237aa163141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94af0b71142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d03ffa8fb4c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a3fdc3eca4d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ba2a657da47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b34ea86964c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ac3bbc2ef40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CORT ADLERSGT 20 NÆRING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 ADLERSGT 20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 ADLERSGT 20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 ADLERSGT 20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 ADLERSGT 20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 ADLERSGT 20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Slottsgate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32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990 508 607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 ADLERSGT 20 NÆRING AS</a:t>
            </a:r>
          </a:p>
        </p:txBody>
      </p:sp>
    </p:spTree>
  </p:cSld>
  <p:clrMapOvr>
    <a:masterClrMapping xmlns:a="http://schemas.openxmlformats.org/drawingml/2006/main"/>
  </p:clrMapOvr>
</p:sld>
</file>