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712d8865f04b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c2b8a955b413d"/>
  </p:sldMasterIdLst>
  <p:sldIdLst>
    <p:sldId xmlns:r="http://schemas.openxmlformats.org/officeDocument/2006/relationships" id="256" r:id="R54b99eb21ddf42f6"/>
    <p:sldId xmlns:r="http://schemas.openxmlformats.org/officeDocument/2006/relationships" id="257" r:id="R23c95bf7eace4a1d"/>
    <p:sldId xmlns:r="http://schemas.openxmlformats.org/officeDocument/2006/relationships" id="258" r:id="R585753d0d7f0419e"/>
    <p:sldId xmlns:r="http://schemas.openxmlformats.org/officeDocument/2006/relationships" id="259" r:id="R21841fdb942b4a78"/>
    <p:sldId xmlns:r="http://schemas.openxmlformats.org/officeDocument/2006/relationships" id="260" r:id="R8e6a70ffbc1c4854"/>
    <p:sldId xmlns:r="http://schemas.openxmlformats.org/officeDocument/2006/relationships" id="261" r:id="R8344a31bd09441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c2b8a955b413d" /><Relationship Type="http://schemas.openxmlformats.org/officeDocument/2006/relationships/slide" Target="/ppt/slides/slide1.xml" Id="R54b99eb21ddf42f6" /><Relationship Type="http://schemas.openxmlformats.org/officeDocument/2006/relationships/slide" Target="/ppt/slides/slide2.xml" Id="R23c95bf7eace4a1d" /><Relationship Type="http://schemas.openxmlformats.org/officeDocument/2006/relationships/slide" Target="/ppt/slides/slide3.xml" Id="R585753d0d7f0419e" /><Relationship Type="http://schemas.openxmlformats.org/officeDocument/2006/relationships/slide" Target="/ppt/slides/slide4.xml" Id="R21841fdb942b4a78" /><Relationship Type="http://schemas.openxmlformats.org/officeDocument/2006/relationships/slide" Target="/ppt/slides/slide5.xml" Id="R8e6a70ffbc1c4854" /><Relationship Type="http://schemas.openxmlformats.org/officeDocument/2006/relationships/slide" Target="/ppt/slides/slide6.xml" Id="R8344a31bd09441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c1ecc22bc42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bf639d61d465e" /><Relationship Type="http://schemas.openxmlformats.org/officeDocument/2006/relationships/theme" Target="/ppt/slideMasters/theme/theme1.xml" Id="R531d7c7141ee43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5bf639d61d46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9987f2fc8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5164d23ea4c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ac6ced97d42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b3016621c40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e9c9cd9384f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fa03970ff43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HALGUNSET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17, Dalgløtt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7391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990 519 188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