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376d472b8241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64bd02fdad4154"/>
  </p:sldMasterIdLst>
  <p:sldIdLst>
    <p:sldId xmlns:r="http://schemas.openxmlformats.org/officeDocument/2006/relationships" id="256" r:id="Rfca29de4bcd248fa"/>
    <p:sldId xmlns:r="http://schemas.openxmlformats.org/officeDocument/2006/relationships" id="257" r:id="R42b18f26fd2845fb"/>
    <p:sldId xmlns:r="http://schemas.openxmlformats.org/officeDocument/2006/relationships" id="258" r:id="R9427805debdc4e1d"/>
    <p:sldId xmlns:r="http://schemas.openxmlformats.org/officeDocument/2006/relationships" id="259" r:id="R7f00311a27384dce"/>
    <p:sldId xmlns:r="http://schemas.openxmlformats.org/officeDocument/2006/relationships" id="260" r:id="Ra4a92bfd097c4575"/>
    <p:sldId xmlns:r="http://schemas.openxmlformats.org/officeDocument/2006/relationships" id="261" r:id="R9cfff1e38bb948dd"/>
    <p:sldId xmlns:r="http://schemas.openxmlformats.org/officeDocument/2006/relationships" id="262" r:id="Ra45997ca5b5b47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64bd02fdad4154" /><Relationship Type="http://schemas.openxmlformats.org/officeDocument/2006/relationships/slide" Target="/ppt/slides/slide1.xml" Id="Rfca29de4bcd248fa" /><Relationship Type="http://schemas.openxmlformats.org/officeDocument/2006/relationships/slide" Target="/ppt/slides/slide2.xml" Id="R42b18f26fd2845fb" /><Relationship Type="http://schemas.openxmlformats.org/officeDocument/2006/relationships/slide" Target="/ppt/slides/slide3.xml" Id="R9427805debdc4e1d" /><Relationship Type="http://schemas.openxmlformats.org/officeDocument/2006/relationships/slide" Target="/ppt/slides/slide4.xml" Id="R7f00311a27384dce" /><Relationship Type="http://schemas.openxmlformats.org/officeDocument/2006/relationships/slide" Target="/ppt/slides/slide5.xml" Id="Ra4a92bfd097c4575" /><Relationship Type="http://schemas.openxmlformats.org/officeDocument/2006/relationships/slide" Target="/ppt/slides/slide6.xml" Id="R9cfff1e38bb948dd" /><Relationship Type="http://schemas.openxmlformats.org/officeDocument/2006/relationships/slide" Target="/ppt/slides/slide7.xml" Id="Ra45997ca5b5b47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4a13adfd6e46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161be8f5a4491" /><Relationship Type="http://schemas.openxmlformats.org/officeDocument/2006/relationships/theme" Target="/ppt/slideMasters/theme/theme1.xml" Id="R488cdb37c19640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a161be8f5a44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0bff4319447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0cb12120348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38528c66b44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4bf4fb3384b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8ee3206f041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e722dc86746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2bd47a91541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HALGUNSET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HALGUNSET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HALGUNSET INVEST AS ble etablert [år] og holder til i Rennebu.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HALGUNSET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HALGUNSET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HALGUNSET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2 204 072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2 378 724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6 204 322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7 204 322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HALGUNSET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HALGUNSET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HALGUNSET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17, Dalgløtt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7391 Rennebu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990 519 188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HALGUNSET INVEST AS</a:t>
            </a:r>
          </a:p>
        </p:txBody>
      </p:sp>
    </p:spTree>
  </p:cSld>
  <p:clrMapOvr>
    <a:masterClrMapping xmlns:a="http://schemas.openxmlformats.org/drawingml/2006/main"/>
  </p:clrMapOvr>
</p:sld>
</file>