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76367b881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068d79af94edc"/>
  </p:sldMasterIdLst>
  <p:sldIdLst>
    <p:sldId xmlns:r="http://schemas.openxmlformats.org/officeDocument/2006/relationships" id="256" r:id="R9eb713d8291344d7"/>
    <p:sldId xmlns:r="http://schemas.openxmlformats.org/officeDocument/2006/relationships" id="257" r:id="R8badc6c0d14b4afe"/>
    <p:sldId xmlns:r="http://schemas.openxmlformats.org/officeDocument/2006/relationships" id="258" r:id="R2d0a920e7c0b4b3b"/>
    <p:sldId xmlns:r="http://schemas.openxmlformats.org/officeDocument/2006/relationships" id="259" r:id="R903e79d3ed8949cb"/>
    <p:sldId xmlns:r="http://schemas.openxmlformats.org/officeDocument/2006/relationships" id="260" r:id="R7d2984570aa6491e"/>
    <p:sldId xmlns:r="http://schemas.openxmlformats.org/officeDocument/2006/relationships" id="261" r:id="R91da253750234c32"/>
    <p:sldId xmlns:r="http://schemas.openxmlformats.org/officeDocument/2006/relationships" id="262" r:id="R8d9800ba113f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068d79af94edc" /><Relationship Type="http://schemas.openxmlformats.org/officeDocument/2006/relationships/slide" Target="/ppt/slides/slide1.xml" Id="R9eb713d8291344d7" /><Relationship Type="http://schemas.openxmlformats.org/officeDocument/2006/relationships/slide" Target="/ppt/slides/slide2.xml" Id="R8badc6c0d14b4afe" /><Relationship Type="http://schemas.openxmlformats.org/officeDocument/2006/relationships/slide" Target="/ppt/slides/slide3.xml" Id="R2d0a920e7c0b4b3b" /><Relationship Type="http://schemas.openxmlformats.org/officeDocument/2006/relationships/slide" Target="/ppt/slides/slide4.xml" Id="R903e79d3ed8949cb" /><Relationship Type="http://schemas.openxmlformats.org/officeDocument/2006/relationships/slide" Target="/ppt/slides/slide5.xml" Id="R7d2984570aa6491e" /><Relationship Type="http://schemas.openxmlformats.org/officeDocument/2006/relationships/slide" Target="/ppt/slides/slide6.xml" Id="R91da253750234c32" /><Relationship Type="http://schemas.openxmlformats.org/officeDocument/2006/relationships/slide" Target="/ppt/slides/slide7.xml" Id="R8d9800ba113f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e9fdbf61a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292008ee14186" /><Relationship Type="http://schemas.openxmlformats.org/officeDocument/2006/relationships/theme" Target="/ppt/slideMasters/theme/theme1.xml" Id="R8a7736b24a12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292008ee1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81c8291a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23dad821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94f2396e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1a6f2d80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722810964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2d88649d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b218d114f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