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e225a064d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1dada279145d0"/>
  </p:sldMasterIdLst>
  <p:sldIdLst>
    <p:sldId xmlns:r="http://schemas.openxmlformats.org/officeDocument/2006/relationships" id="256" r:id="R3cf59d2365784933"/>
    <p:sldId xmlns:r="http://schemas.openxmlformats.org/officeDocument/2006/relationships" id="257" r:id="Rd7674bd88b60430c"/>
    <p:sldId xmlns:r="http://schemas.openxmlformats.org/officeDocument/2006/relationships" id="258" r:id="R86b6b8b5c60b43d1"/>
    <p:sldId xmlns:r="http://schemas.openxmlformats.org/officeDocument/2006/relationships" id="259" r:id="R7ddf76f674d748a5"/>
    <p:sldId xmlns:r="http://schemas.openxmlformats.org/officeDocument/2006/relationships" id="260" r:id="R2a69766521eb457e"/>
    <p:sldId xmlns:r="http://schemas.openxmlformats.org/officeDocument/2006/relationships" id="261" r:id="R6cad902f822248c0"/>
    <p:sldId xmlns:r="http://schemas.openxmlformats.org/officeDocument/2006/relationships" id="262" r:id="R5e83f78e3172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1dada279145d0" /><Relationship Type="http://schemas.openxmlformats.org/officeDocument/2006/relationships/slide" Target="/ppt/slides/slide1.xml" Id="R3cf59d2365784933" /><Relationship Type="http://schemas.openxmlformats.org/officeDocument/2006/relationships/slide" Target="/ppt/slides/slide2.xml" Id="Rd7674bd88b60430c" /><Relationship Type="http://schemas.openxmlformats.org/officeDocument/2006/relationships/slide" Target="/ppt/slides/slide3.xml" Id="R86b6b8b5c60b43d1" /><Relationship Type="http://schemas.openxmlformats.org/officeDocument/2006/relationships/slide" Target="/ppt/slides/slide4.xml" Id="R7ddf76f674d748a5" /><Relationship Type="http://schemas.openxmlformats.org/officeDocument/2006/relationships/slide" Target="/ppt/slides/slide5.xml" Id="R2a69766521eb457e" /><Relationship Type="http://schemas.openxmlformats.org/officeDocument/2006/relationships/slide" Target="/ppt/slides/slide6.xml" Id="R6cad902f822248c0" /><Relationship Type="http://schemas.openxmlformats.org/officeDocument/2006/relationships/slide" Target="/ppt/slides/slide7.xml" Id="R5e83f78e3172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eeead57f4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f763fe484463" /><Relationship Type="http://schemas.openxmlformats.org/officeDocument/2006/relationships/theme" Target="/ppt/slideMasters/theme/theme1.xml" Id="Rdf3f1f8530d6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ff763fe48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45bb2dc5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c53e89cb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f1cba2cb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2a40ef1c4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5972a011d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15b5737a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82e41800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95 505 397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JAHRE DE BENEDETTI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CHILLY SPORTS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JAHRE DE BENEDETTI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